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9" r:id="rId7"/>
    <p:sldId id="275" r:id="rId8"/>
    <p:sldId id="274" r:id="rId9"/>
    <p:sldId id="271" r:id="rId10"/>
    <p:sldId id="272" r:id="rId11"/>
    <p:sldId id="270" r:id="rId12"/>
    <p:sldId id="276" r:id="rId13"/>
    <p:sldId id="264" r:id="rId14"/>
    <p:sldId id="280" r:id="rId15"/>
    <p:sldId id="281" r:id="rId16"/>
    <p:sldId id="282" r:id="rId17"/>
    <p:sldId id="283" r:id="rId18"/>
    <p:sldId id="260" r:id="rId19"/>
    <p:sldId id="273" r:id="rId20"/>
    <p:sldId id="266" r:id="rId21"/>
    <p:sldId id="268" r:id="rId22"/>
    <p:sldId id="261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7729A-138F-49B0-BE30-E3E0F9358B50}" v="11" dt="2023-09-14T18:02:57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A2A8F-A651-426E-B72B-81626DA0C01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A861A0-9F27-4535-92EA-A0FCACC21A33}">
      <dgm:prSet/>
      <dgm:spPr/>
      <dgm:t>
        <a:bodyPr/>
        <a:lstStyle/>
        <a:p>
          <a:r>
            <a:rPr lang="en-US" dirty="0"/>
            <a:t>A critical communication tool</a:t>
          </a:r>
        </a:p>
      </dgm:t>
    </dgm:pt>
    <dgm:pt modelId="{C28B6EC7-8A49-4C71-82A0-3E595FFE4634}" type="parTrans" cxnId="{BA67CD33-0BE1-400B-A0D2-E63F329C019F}">
      <dgm:prSet/>
      <dgm:spPr/>
      <dgm:t>
        <a:bodyPr/>
        <a:lstStyle/>
        <a:p>
          <a:endParaRPr lang="en-US"/>
        </a:p>
      </dgm:t>
    </dgm:pt>
    <dgm:pt modelId="{6CA9F63B-3AD6-4BEF-8127-9D8BA4180C39}" type="sibTrans" cxnId="{BA67CD33-0BE1-400B-A0D2-E63F329C019F}">
      <dgm:prSet/>
      <dgm:spPr/>
      <dgm:t>
        <a:bodyPr/>
        <a:lstStyle/>
        <a:p>
          <a:endParaRPr lang="en-US"/>
        </a:p>
      </dgm:t>
    </dgm:pt>
    <dgm:pt modelId="{2020746A-5DBE-4233-A09A-4E503802F0C2}">
      <dgm:prSet/>
      <dgm:spPr/>
      <dgm:t>
        <a:bodyPr/>
        <a:lstStyle/>
        <a:p>
          <a:r>
            <a:rPr lang="en-US" dirty="0"/>
            <a:t>The rich language of books</a:t>
          </a:r>
        </a:p>
      </dgm:t>
    </dgm:pt>
    <dgm:pt modelId="{97DDC629-DC4A-4AA6-A9B6-131E5F7C91A0}" type="parTrans" cxnId="{19F42EC5-2364-49E7-9EF9-A8F6B2187BC3}">
      <dgm:prSet/>
      <dgm:spPr/>
      <dgm:t>
        <a:bodyPr/>
        <a:lstStyle/>
        <a:p>
          <a:endParaRPr lang="en-US"/>
        </a:p>
      </dgm:t>
    </dgm:pt>
    <dgm:pt modelId="{97FC48B1-FBFE-463E-9361-AE954E1B6E39}" type="sibTrans" cxnId="{19F42EC5-2364-49E7-9EF9-A8F6B2187BC3}">
      <dgm:prSet/>
      <dgm:spPr/>
      <dgm:t>
        <a:bodyPr/>
        <a:lstStyle/>
        <a:p>
          <a:endParaRPr lang="en-US"/>
        </a:p>
      </dgm:t>
    </dgm:pt>
    <dgm:pt modelId="{64F055EF-C8AB-4025-91A9-312CFBC067A7}">
      <dgm:prSet/>
      <dgm:spPr/>
      <dgm:t>
        <a:bodyPr/>
        <a:lstStyle/>
        <a:p>
          <a:r>
            <a:rPr lang="en-US" dirty="0"/>
            <a:t>Reading builds thinking skills</a:t>
          </a:r>
        </a:p>
        <a:p>
          <a:endParaRPr lang="en-US" dirty="0"/>
        </a:p>
      </dgm:t>
    </dgm:pt>
    <dgm:pt modelId="{446D8862-8391-4540-9E98-5A6F0D6C5A21}" type="parTrans" cxnId="{8327B84A-E6EE-476A-99EE-D7063E821894}">
      <dgm:prSet/>
      <dgm:spPr/>
      <dgm:t>
        <a:bodyPr/>
        <a:lstStyle/>
        <a:p>
          <a:endParaRPr lang="en-US"/>
        </a:p>
      </dgm:t>
    </dgm:pt>
    <dgm:pt modelId="{2B04E5CD-3994-478A-9B9C-AB1B24803568}" type="sibTrans" cxnId="{8327B84A-E6EE-476A-99EE-D7063E821894}">
      <dgm:prSet/>
      <dgm:spPr/>
      <dgm:t>
        <a:bodyPr/>
        <a:lstStyle/>
        <a:p>
          <a:endParaRPr lang="en-US"/>
        </a:p>
      </dgm:t>
    </dgm:pt>
    <dgm:pt modelId="{6D695CA5-4941-4365-8925-50CC8AD79B13}">
      <dgm:prSet/>
      <dgm:spPr/>
      <dgm:t>
        <a:bodyPr/>
        <a:lstStyle/>
        <a:p>
          <a:r>
            <a:rPr lang="en-US" dirty="0"/>
            <a:t>Reading unlocks creativity and develops children’s imagination</a:t>
          </a:r>
        </a:p>
      </dgm:t>
    </dgm:pt>
    <dgm:pt modelId="{6D80D010-1911-45AF-BC80-E320148C6B85}" type="parTrans" cxnId="{D9A5DEF2-43E6-4761-929F-D497107BAF62}">
      <dgm:prSet/>
      <dgm:spPr/>
      <dgm:t>
        <a:bodyPr/>
        <a:lstStyle/>
        <a:p>
          <a:endParaRPr lang="en-US"/>
        </a:p>
      </dgm:t>
    </dgm:pt>
    <dgm:pt modelId="{5B8268D5-237C-4A56-93A3-07CCC3BB8969}" type="sibTrans" cxnId="{D9A5DEF2-43E6-4761-929F-D497107BAF62}">
      <dgm:prSet/>
      <dgm:spPr/>
      <dgm:t>
        <a:bodyPr/>
        <a:lstStyle/>
        <a:p>
          <a:endParaRPr lang="en-US"/>
        </a:p>
      </dgm:t>
    </dgm:pt>
    <dgm:pt modelId="{AE57E270-3EEA-470F-A45E-1E3679D2195D}">
      <dgm:prSet/>
      <dgm:spPr/>
      <dgm:t>
        <a:bodyPr/>
        <a:lstStyle/>
        <a:p>
          <a:r>
            <a:rPr lang="en-US" dirty="0"/>
            <a:t>Reading helps to develop concentration</a:t>
          </a:r>
        </a:p>
      </dgm:t>
    </dgm:pt>
    <dgm:pt modelId="{5F6CF832-E3E6-4A0D-A864-D038B6335886}" type="parTrans" cxnId="{E79E25F7-2F9D-4FB3-A37C-F6A6FF8741CB}">
      <dgm:prSet/>
      <dgm:spPr/>
      <dgm:t>
        <a:bodyPr/>
        <a:lstStyle/>
        <a:p>
          <a:endParaRPr lang="en-US"/>
        </a:p>
      </dgm:t>
    </dgm:pt>
    <dgm:pt modelId="{11537A7E-67B8-4D70-A43E-200FE5EA53DF}" type="sibTrans" cxnId="{E79E25F7-2F9D-4FB3-A37C-F6A6FF8741CB}">
      <dgm:prSet/>
      <dgm:spPr/>
      <dgm:t>
        <a:bodyPr/>
        <a:lstStyle/>
        <a:p>
          <a:endParaRPr lang="en-US"/>
        </a:p>
      </dgm:t>
    </dgm:pt>
    <dgm:pt modelId="{05329993-4F82-4CF9-B3A0-596156A73AE5}">
      <dgm:prSet/>
      <dgm:spPr/>
      <dgm:t>
        <a:bodyPr/>
        <a:lstStyle/>
        <a:p>
          <a:endParaRPr lang="en-US" dirty="0"/>
        </a:p>
        <a:p>
          <a:r>
            <a:rPr lang="en-US" dirty="0"/>
            <a:t>The “master skill” of school</a:t>
          </a:r>
        </a:p>
        <a:p>
          <a:endParaRPr lang="en-US" dirty="0"/>
        </a:p>
        <a:p>
          <a:endParaRPr lang="en-US" dirty="0"/>
        </a:p>
      </dgm:t>
    </dgm:pt>
    <dgm:pt modelId="{71E81301-30DD-47D9-ACC8-36600D7EA4FB}" type="parTrans" cxnId="{C87E279A-A985-4DD7-8A62-4F3450062DB3}">
      <dgm:prSet/>
      <dgm:spPr/>
      <dgm:t>
        <a:bodyPr/>
        <a:lstStyle/>
        <a:p>
          <a:endParaRPr lang="en-US"/>
        </a:p>
      </dgm:t>
    </dgm:pt>
    <dgm:pt modelId="{C6233529-D5FD-4F3D-80ED-F5EB02646B0E}" type="sibTrans" cxnId="{C87E279A-A985-4DD7-8A62-4F3450062DB3}">
      <dgm:prSet/>
      <dgm:spPr/>
      <dgm:t>
        <a:bodyPr/>
        <a:lstStyle/>
        <a:p>
          <a:endParaRPr lang="en-US"/>
        </a:p>
      </dgm:t>
    </dgm:pt>
    <dgm:pt modelId="{353D229A-EC37-469C-82D3-851588617BE7}">
      <dgm:prSet/>
      <dgm:spPr/>
      <dgm:t>
        <a:bodyPr/>
        <a:lstStyle/>
        <a:p>
          <a:r>
            <a:rPr lang="en-US" dirty="0"/>
            <a:t>Life chances </a:t>
          </a:r>
        </a:p>
      </dgm:t>
    </dgm:pt>
    <dgm:pt modelId="{24D65236-15B7-4EB3-AA03-6480563F0E3E}" type="parTrans" cxnId="{477EF4C6-B28E-4DF8-BD47-D1F925761E7E}">
      <dgm:prSet/>
      <dgm:spPr/>
      <dgm:t>
        <a:bodyPr/>
        <a:lstStyle/>
        <a:p>
          <a:endParaRPr lang="en-US"/>
        </a:p>
      </dgm:t>
    </dgm:pt>
    <dgm:pt modelId="{532BB4E7-5A98-4184-9E43-A08C7A00D50D}" type="sibTrans" cxnId="{477EF4C6-B28E-4DF8-BD47-D1F925761E7E}">
      <dgm:prSet/>
      <dgm:spPr/>
      <dgm:t>
        <a:bodyPr/>
        <a:lstStyle/>
        <a:p>
          <a:endParaRPr lang="en-US"/>
        </a:p>
      </dgm:t>
    </dgm:pt>
    <dgm:pt modelId="{5647898C-DF1D-467C-9D14-A8E2E7A8690E}">
      <dgm:prSet/>
      <dgm:spPr/>
      <dgm:t>
        <a:bodyPr/>
        <a:lstStyle/>
        <a:p>
          <a:r>
            <a:rPr lang="en-US" dirty="0"/>
            <a:t>Good readers become good writers</a:t>
          </a:r>
        </a:p>
      </dgm:t>
    </dgm:pt>
    <dgm:pt modelId="{5480645E-1399-4180-BF59-F5B483E87E62}" type="parTrans" cxnId="{64753FA3-F81C-4E1A-A398-787ADC63F017}">
      <dgm:prSet/>
      <dgm:spPr/>
      <dgm:t>
        <a:bodyPr/>
        <a:lstStyle/>
        <a:p>
          <a:endParaRPr lang="en-US"/>
        </a:p>
      </dgm:t>
    </dgm:pt>
    <dgm:pt modelId="{811CF64C-FFBC-48C9-8666-2B1EA13CCF1C}" type="sibTrans" cxnId="{64753FA3-F81C-4E1A-A398-787ADC63F017}">
      <dgm:prSet/>
      <dgm:spPr/>
      <dgm:t>
        <a:bodyPr/>
        <a:lstStyle/>
        <a:p>
          <a:endParaRPr lang="en-US"/>
        </a:p>
      </dgm:t>
    </dgm:pt>
    <dgm:pt modelId="{A772A2C4-1EB5-4D9A-86B5-2206B80324A2}">
      <dgm:prSet/>
      <dgm:spPr/>
      <dgm:t>
        <a:bodyPr/>
        <a:lstStyle/>
        <a:p>
          <a:r>
            <a:rPr lang="en-US" dirty="0"/>
            <a:t>Reading, alone and together, builds shared experiences, brings life-long joy and promotes well-being!</a:t>
          </a:r>
        </a:p>
      </dgm:t>
    </dgm:pt>
    <dgm:pt modelId="{F2806403-3A37-4A0E-9590-6818DDC12728}" type="parTrans" cxnId="{0EA5C9E3-8A78-44BF-8DCF-FFAE33CB988A}">
      <dgm:prSet/>
      <dgm:spPr/>
      <dgm:t>
        <a:bodyPr/>
        <a:lstStyle/>
        <a:p>
          <a:endParaRPr lang="en-US"/>
        </a:p>
      </dgm:t>
    </dgm:pt>
    <dgm:pt modelId="{E4AEF082-DB89-4087-A2D5-D5DFBD231EB5}" type="sibTrans" cxnId="{0EA5C9E3-8A78-44BF-8DCF-FFAE33CB988A}">
      <dgm:prSet/>
      <dgm:spPr/>
      <dgm:t>
        <a:bodyPr/>
        <a:lstStyle/>
        <a:p>
          <a:endParaRPr lang="en-US"/>
        </a:p>
      </dgm:t>
    </dgm:pt>
    <dgm:pt modelId="{E3F6754B-9FDA-4AC9-83EE-4C619B717218}" type="pres">
      <dgm:prSet presAssocID="{0D2A2A8F-A651-426E-B72B-81626DA0C015}" presName="linear" presStyleCnt="0">
        <dgm:presLayoutVars>
          <dgm:animLvl val="lvl"/>
          <dgm:resizeHandles val="exact"/>
        </dgm:presLayoutVars>
      </dgm:prSet>
      <dgm:spPr/>
    </dgm:pt>
    <dgm:pt modelId="{F0C3D7A6-0C53-4701-97EC-92441B70A2AF}" type="pres">
      <dgm:prSet presAssocID="{2CA861A0-9F27-4535-92EA-A0FCACC21A33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6EF80275-2D2E-45DB-8DC2-ED68ADBADE08}" type="pres">
      <dgm:prSet presAssocID="{6CA9F63B-3AD6-4BEF-8127-9D8BA4180C39}" presName="spacer" presStyleCnt="0"/>
      <dgm:spPr/>
    </dgm:pt>
    <dgm:pt modelId="{4171DB94-212E-4EEF-AD49-939AB49EA22D}" type="pres">
      <dgm:prSet presAssocID="{2020746A-5DBE-4233-A09A-4E503802F0C2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691C7FC-1809-41E9-B33F-7C1C3F4AD02D}" type="pres">
      <dgm:prSet presAssocID="{97FC48B1-FBFE-463E-9361-AE954E1B6E39}" presName="spacer" presStyleCnt="0"/>
      <dgm:spPr/>
    </dgm:pt>
    <dgm:pt modelId="{ACF93038-D8D3-425F-9335-BE39109A4DDE}" type="pres">
      <dgm:prSet presAssocID="{64F055EF-C8AB-4025-91A9-312CFBC067A7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674154C-2FCD-4693-85DD-D153F0550A19}" type="pres">
      <dgm:prSet presAssocID="{2B04E5CD-3994-478A-9B9C-AB1B24803568}" presName="spacer" presStyleCnt="0"/>
      <dgm:spPr/>
    </dgm:pt>
    <dgm:pt modelId="{4001E71A-9194-4216-81CA-FAF12EB60C1C}" type="pres">
      <dgm:prSet presAssocID="{6D695CA5-4941-4365-8925-50CC8AD79B13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C512C4D5-39D6-4064-AB3E-89979F7725A8}" type="pres">
      <dgm:prSet presAssocID="{5B8268D5-237C-4A56-93A3-07CCC3BB8969}" presName="spacer" presStyleCnt="0"/>
      <dgm:spPr/>
    </dgm:pt>
    <dgm:pt modelId="{439137F6-3C42-4CB4-8230-8EDD2D321454}" type="pres">
      <dgm:prSet presAssocID="{AE57E270-3EEA-470F-A45E-1E3679D2195D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9D9CA85B-4A06-4C13-BD4B-C79B75049B22}" type="pres">
      <dgm:prSet presAssocID="{11537A7E-67B8-4D70-A43E-200FE5EA53DF}" presName="spacer" presStyleCnt="0"/>
      <dgm:spPr/>
    </dgm:pt>
    <dgm:pt modelId="{F7892DB2-5EB8-491B-B703-FEE010112E5E}" type="pres">
      <dgm:prSet presAssocID="{05329993-4F82-4CF9-B3A0-596156A73AE5}" presName="parentText" presStyleLbl="node1" presStyleIdx="5" presStyleCnt="9" custLinFactNeighborX="-1034" custLinFactNeighborY="-49997">
        <dgm:presLayoutVars>
          <dgm:chMax val="0"/>
          <dgm:bulletEnabled val="1"/>
        </dgm:presLayoutVars>
      </dgm:prSet>
      <dgm:spPr/>
    </dgm:pt>
    <dgm:pt modelId="{9F1A1A9A-8EBB-4E19-9AF9-2F60811A9637}" type="pres">
      <dgm:prSet presAssocID="{C6233529-D5FD-4F3D-80ED-F5EB02646B0E}" presName="spacer" presStyleCnt="0"/>
      <dgm:spPr/>
    </dgm:pt>
    <dgm:pt modelId="{EFA04AE1-CC72-4EC6-BC32-EC4DD9244BA1}" type="pres">
      <dgm:prSet presAssocID="{353D229A-EC37-469C-82D3-851588617BE7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69C39A99-731B-4D76-9CD7-C52B55EEFA5D}" type="pres">
      <dgm:prSet presAssocID="{532BB4E7-5A98-4184-9E43-A08C7A00D50D}" presName="spacer" presStyleCnt="0"/>
      <dgm:spPr/>
    </dgm:pt>
    <dgm:pt modelId="{07FE4C28-6E7F-4436-851A-F7D25BD09EA5}" type="pres">
      <dgm:prSet presAssocID="{5647898C-DF1D-467C-9D14-A8E2E7A8690E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E0C5826C-F767-4FFF-BCD6-C5ACA8F5B14B}" type="pres">
      <dgm:prSet presAssocID="{811CF64C-FFBC-48C9-8666-2B1EA13CCF1C}" presName="spacer" presStyleCnt="0"/>
      <dgm:spPr/>
    </dgm:pt>
    <dgm:pt modelId="{A8523C37-D2F1-497F-A868-B8BDF5BC301F}" type="pres">
      <dgm:prSet presAssocID="{A772A2C4-1EB5-4D9A-86B5-2206B80324A2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575210B-E8C8-4DF3-B452-9FF3F66E092A}" type="presOf" srcId="{6D695CA5-4941-4365-8925-50CC8AD79B13}" destId="{4001E71A-9194-4216-81CA-FAF12EB60C1C}" srcOrd="0" destOrd="0" presId="urn:microsoft.com/office/officeart/2005/8/layout/vList2"/>
    <dgm:cxn modelId="{9C665718-A12F-425A-99A4-56A0C3DCB699}" type="presOf" srcId="{2CA861A0-9F27-4535-92EA-A0FCACC21A33}" destId="{F0C3D7A6-0C53-4701-97EC-92441B70A2AF}" srcOrd="0" destOrd="0" presId="urn:microsoft.com/office/officeart/2005/8/layout/vList2"/>
    <dgm:cxn modelId="{BA67CD33-0BE1-400B-A0D2-E63F329C019F}" srcId="{0D2A2A8F-A651-426E-B72B-81626DA0C015}" destId="{2CA861A0-9F27-4535-92EA-A0FCACC21A33}" srcOrd="0" destOrd="0" parTransId="{C28B6EC7-8A49-4C71-82A0-3E595FFE4634}" sibTransId="{6CA9F63B-3AD6-4BEF-8127-9D8BA4180C39}"/>
    <dgm:cxn modelId="{8327B84A-E6EE-476A-99EE-D7063E821894}" srcId="{0D2A2A8F-A651-426E-B72B-81626DA0C015}" destId="{64F055EF-C8AB-4025-91A9-312CFBC067A7}" srcOrd="2" destOrd="0" parTransId="{446D8862-8391-4540-9E98-5A6F0D6C5A21}" sibTransId="{2B04E5CD-3994-478A-9B9C-AB1B24803568}"/>
    <dgm:cxn modelId="{7DC5F973-8617-4498-8D00-C1A762CB394B}" type="presOf" srcId="{64F055EF-C8AB-4025-91A9-312CFBC067A7}" destId="{ACF93038-D8D3-425F-9335-BE39109A4DDE}" srcOrd="0" destOrd="0" presId="urn:microsoft.com/office/officeart/2005/8/layout/vList2"/>
    <dgm:cxn modelId="{4A927384-983A-40A5-B198-28B08FCC9FBD}" type="presOf" srcId="{A772A2C4-1EB5-4D9A-86B5-2206B80324A2}" destId="{A8523C37-D2F1-497F-A868-B8BDF5BC301F}" srcOrd="0" destOrd="0" presId="urn:microsoft.com/office/officeart/2005/8/layout/vList2"/>
    <dgm:cxn modelId="{D26A648A-099C-44A9-85EB-5B546A25006B}" type="presOf" srcId="{353D229A-EC37-469C-82D3-851588617BE7}" destId="{EFA04AE1-CC72-4EC6-BC32-EC4DD9244BA1}" srcOrd="0" destOrd="0" presId="urn:microsoft.com/office/officeart/2005/8/layout/vList2"/>
    <dgm:cxn modelId="{0C060599-B1B2-4164-9413-BB0AD7B8C1C9}" type="presOf" srcId="{5647898C-DF1D-467C-9D14-A8E2E7A8690E}" destId="{07FE4C28-6E7F-4436-851A-F7D25BD09EA5}" srcOrd="0" destOrd="0" presId="urn:microsoft.com/office/officeart/2005/8/layout/vList2"/>
    <dgm:cxn modelId="{C87E279A-A985-4DD7-8A62-4F3450062DB3}" srcId="{0D2A2A8F-A651-426E-B72B-81626DA0C015}" destId="{05329993-4F82-4CF9-B3A0-596156A73AE5}" srcOrd="5" destOrd="0" parTransId="{71E81301-30DD-47D9-ACC8-36600D7EA4FB}" sibTransId="{C6233529-D5FD-4F3D-80ED-F5EB02646B0E}"/>
    <dgm:cxn modelId="{978AAE9A-96F4-4560-AED9-0E963CA0EEE2}" type="presOf" srcId="{05329993-4F82-4CF9-B3A0-596156A73AE5}" destId="{F7892DB2-5EB8-491B-B703-FEE010112E5E}" srcOrd="0" destOrd="0" presId="urn:microsoft.com/office/officeart/2005/8/layout/vList2"/>
    <dgm:cxn modelId="{64753FA3-F81C-4E1A-A398-787ADC63F017}" srcId="{0D2A2A8F-A651-426E-B72B-81626DA0C015}" destId="{5647898C-DF1D-467C-9D14-A8E2E7A8690E}" srcOrd="7" destOrd="0" parTransId="{5480645E-1399-4180-BF59-F5B483E87E62}" sibTransId="{811CF64C-FFBC-48C9-8666-2B1EA13CCF1C}"/>
    <dgm:cxn modelId="{50DE2BA5-BB89-4837-808B-BDE753C3D8C3}" type="presOf" srcId="{AE57E270-3EEA-470F-A45E-1E3679D2195D}" destId="{439137F6-3C42-4CB4-8230-8EDD2D321454}" srcOrd="0" destOrd="0" presId="urn:microsoft.com/office/officeart/2005/8/layout/vList2"/>
    <dgm:cxn modelId="{9CC0ACBD-7BF1-469B-896D-92F15EFDC75C}" type="presOf" srcId="{2020746A-5DBE-4233-A09A-4E503802F0C2}" destId="{4171DB94-212E-4EEF-AD49-939AB49EA22D}" srcOrd="0" destOrd="0" presId="urn:microsoft.com/office/officeart/2005/8/layout/vList2"/>
    <dgm:cxn modelId="{19F42EC5-2364-49E7-9EF9-A8F6B2187BC3}" srcId="{0D2A2A8F-A651-426E-B72B-81626DA0C015}" destId="{2020746A-5DBE-4233-A09A-4E503802F0C2}" srcOrd="1" destOrd="0" parTransId="{97DDC629-DC4A-4AA6-A9B6-131E5F7C91A0}" sibTransId="{97FC48B1-FBFE-463E-9361-AE954E1B6E39}"/>
    <dgm:cxn modelId="{477EF4C6-B28E-4DF8-BD47-D1F925761E7E}" srcId="{0D2A2A8F-A651-426E-B72B-81626DA0C015}" destId="{353D229A-EC37-469C-82D3-851588617BE7}" srcOrd="6" destOrd="0" parTransId="{24D65236-15B7-4EB3-AA03-6480563F0E3E}" sibTransId="{532BB4E7-5A98-4184-9E43-A08C7A00D50D}"/>
    <dgm:cxn modelId="{7578EFDD-DC01-4085-BB88-4DC5250270D0}" type="presOf" srcId="{0D2A2A8F-A651-426E-B72B-81626DA0C015}" destId="{E3F6754B-9FDA-4AC9-83EE-4C619B717218}" srcOrd="0" destOrd="0" presId="urn:microsoft.com/office/officeart/2005/8/layout/vList2"/>
    <dgm:cxn modelId="{0EA5C9E3-8A78-44BF-8DCF-FFAE33CB988A}" srcId="{0D2A2A8F-A651-426E-B72B-81626DA0C015}" destId="{A772A2C4-1EB5-4D9A-86B5-2206B80324A2}" srcOrd="8" destOrd="0" parTransId="{F2806403-3A37-4A0E-9590-6818DDC12728}" sibTransId="{E4AEF082-DB89-4087-A2D5-D5DFBD231EB5}"/>
    <dgm:cxn modelId="{D9A5DEF2-43E6-4761-929F-D497107BAF62}" srcId="{0D2A2A8F-A651-426E-B72B-81626DA0C015}" destId="{6D695CA5-4941-4365-8925-50CC8AD79B13}" srcOrd="3" destOrd="0" parTransId="{6D80D010-1911-45AF-BC80-E320148C6B85}" sibTransId="{5B8268D5-237C-4A56-93A3-07CCC3BB8969}"/>
    <dgm:cxn modelId="{E79E25F7-2F9D-4FB3-A37C-F6A6FF8741CB}" srcId="{0D2A2A8F-A651-426E-B72B-81626DA0C015}" destId="{AE57E270-3EEA-470F-A45E-1E3679D2195D}" srcOrd="4" destOrd="0" parTransId="{5F6CF832-E3E6-4A0D-A864-D038B6335886}" sibTransId="{11537A7E-67B8-4D70-A43E-200FE5EA53DF}"/>
    <dgm:cxn modelId="{DE84B8ED-BDBC-4A3D-8AA9-D258AA1952AE}" type="presParOf" srcId="{E3F6754B-9FDA-4AC9-83EE-4C619B717218}" destId="{F0C3D7A6-0C53-4701-97EC-92441B70A2AF}" srcOrd="0" destOrd="0" presId="urn:microsoft.com/office/officeart/2005/8/layout/vList2"/>
    <dgm:cxn modelId="{AE7BD19C-735E-4788-A5C9-6ED7B4BC7A01}" type="presParOf" srcId="{E3F6754B-9FDA-4AC9-83EE-4C619B717218}" destId="{6EF80275-2D2E-45DB-8DC2-ED68ADBADE08}" srcOrd="1" destOrd="0" presId="urn:microsoft.com/office/officeart/2005/8/layout/vList2"/>
    <dgm:cxn modelId="{463054DD-8940-44FF-A190-F85D91553AC9}" type="presParOf" srcId="{E3F6754B-9FDA-4AC9-83EE-4C619B717218}" destId="{4171DB94-212E-4EEF-AD49-939AB49EA22D}" srcOrd="2" destOrd="0" presId="urn:microsoft.com/office/officeart/2005/8/layout/vList2"/>
    <dgm:cxn modelId="{8A08EC7E-2274-44AB-878D-3579F9B37E08}" type="presParOf" srcId="{E3F6754B-9FDA-4AC9-83EE-4C619B717218}" destId="{1691C7FC-1809-41E9-B33F-7C1C3F4AD02D}" srcOrd="3" destOrd="0" presId="urn:microsoft.com/office/officeart/2005/8/layout/vList2"/>
    <dgm:cxn modelId="{4D7AA4C8-D5EE-4C1D-9A8B-B543397CE342}" type="presParOf" srcId="{E3F6754B-9FDA-4AC9-83EE-4C619B717218}" destId="{ACF93038-D8D3-425F-9335-BE39109A4DDE}" srcOrd="4" destOrd="0" presId="urn:microsoft.com/office/officeart/2005/8/layout/vList2"/>
    <dgm:cxn modelId="{26167199-F571-4C72-8359-CF3028B0054A}" type="presParOf" srcId="{E3F6754B-9FDA-4AC9-83EE-4C619B717218}" destId="{1674154C-2FCD-4693-85DD-D153F0550A19}" srcOrd="5" destOrd="0" presId="urn:microsoft.com/office/officeart/2005/8/layout/vList2"/>
    <dgm:cxn modelId="{20A4F9EF-0F5E-4946-B37B-9C4BDD474EA8}" type="presParOf" srcId="{E3F6754B-9FDA-4AC9-83EE-4C619B717218}" destId="{4001E71A-9194-4216-81CA-FAF12EB60C1C}" srcOrd="6" destOrd="0" presId="urn:microsoft.com/office/officeart/2005/8/layout/vList2"/>
    <dgm:cxn modelId="{1E76FB69-3890-4E8E-A0C4-DC871924D2CE}" type="presParOf" srcId="{E3F6754B-9FDA-4AC9-83EE-4C619B717218}" destId="{C512C4D5-39D6-4064-AB3E-89979F7725A8}" srcOrd="7" destOrd="0" presId="urn:microsoft.com/office/officeart/2005/8/layout/vList2"/>
    <dgm:cxn modelId="{32CCC83F-F43B-44EE-A93C-38B99AF578AA}" type="presParOf" srcId="{E3F6754B-9FDA-4AC9-83EE-4C619B717218}" destId="{439137F6-3C42-4CB4-8230-8EDD2D321454}" srcOrd="8" destOrd="0" presId="urn:microsoft.com/office/officeart/2005/8/layout/vList2"/>
    <dgm:cxn modelId="{017DE55B-35E0-449C-95E9-757AC98331CE}" type="presParOf" srcId="{E3F6754B-9FDA-4AC9-83EE-4C619B717218}" destId="{9D9CA85B-4A06-4C13-BD4B-C79B75049B22}" srcOrd="9" destOrd="0" presId="urn:microsoft.com/office/officeart/2005/8/layout/vList2"/>
    <dgm:cxn modelId="{44CAB558-60ED-41BB-9664-13046A28261E}" type="presParOf" srcId="{E3F6754B-9FDA-4AC9-83EE-4C619B717218}" destId="{F7892DB2-5EB8-491B-B703-FEE010112E5E}" srcOrd="10" destOrd="0" presId="urn:microsoft.com/office/officeart/2005/8/layout/vList2"/>
    <dgm:cxn modelId="{DE723061-A67C-45CA-B967-6C2125BD2109}" type="presParOf" srcId="{E3F6754B-9FDA-4AC9-83EE-4C619B717218}" destId="{9F1A1A9A-8EBB-4E19-9AF9-2F60811A9637}" srcOrd="11" destOrd="0" presId="urn:microsoft.com/office/officeart/2005/8/layout/vList2"/>
    <dgm:cxn modelId="{015A5B98-791C-40C7-A9D0-07C825FA626D}" type="presParOf" srcId="{E3F6754B-9FDA-4AC9-83EE-4C619B717218}" destId="{EFA04AE1-CC72-4EC6-BC32-EC4DD9244BA1}" srcOrd="12" destOrd="0" presId="urn:microsoft.com/office/officeart/2005/8/layout/vList2"/>
    <dgm:cxn modelId="{3C71DA3D-5414-450F-8239-28D02E7F7243}" type="presParOf" srcId="{E3F6754B-9FDA-4AC9-83EE-4C619B717218}" destId="{69C39A99-731B-4D76-9CD7-C52B55EEFA5D}" srcOrd="13" destOrd="0" presId="urn:microsoft.com/office/officeart/2005/8/layout/vList2"/>
    <dgm:cxn modelId="{D5F7657E-ED6D-4BC9-89E8-BF746CDFD4AF}" type="presParOf" srcId="{E3F6754B-9FDA-4AC9-83EE-4C619B717218}" destId="{07FE4C28-6E7F-4436-851A-F7D25BD09EA5}" srcOrd="14" destOrd="0" presId="urn:microsoft.com/office/officeart/2005/8/layout/vList2"/>
    <dgm:cxn modelId="{A5E41228-EC70-421E-AF93-D367EE09AD3D}" type="presParOf" srcId="{E3F6754B-9FDA-4AC9-83EE-4C619B717218}" destId="{E0C5826C-F767-4FFF-BCD6-C5ACA8F5B14B}" srcOrd="15" destOrd="0" presId="urn:microsoft.com/office/officeart/2005/8/layout/vList2"/>
    <dgm:cxn modelId="{2FECF853-C8A9-4B1C-BC09-B6DED73EA8DC}" type="presParOf" srcId="{E3F6754B-9FDA-4AC9-83EE-4C619B717218}" destId="{A8523C37-D2F1-497F-A868-B8BDF5BC301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B91F2-3BED-49D5-A6D6-C204BE15EBA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1A85BC-1E2B-46E7-B01F-50EA9782B36A}">
      <dgm:prSet/>
      <dgm:spPr/>
      <dgm:t>
        <a:bodyPr/>
        <a:lstStyle/>
        <a:p>
          <a:r>
            <a:rPr lang="en-US" dirty="0"/>
            <a:t>Our understanding of semantics and syntax will get us so far and plays a significant role in helping us to understand what we are reading but, to become an automatic and skillful reader, we also need to develop our grapho-phonemic awareness.</a:t>
          </a:r>
        </a:p>
      </dgm:t>
    </dgm:pt>
    <dgm:pt modelId="{56C64E74-3EF1-445C-B61F-2A58C7BB7E2B}" type="parTrans" cxnId="{F32AB3C4-3727-4734-B2B6-EA2F56CFF912}">
      <dgm:prSet/>
      <dgm:spPr/>
      <dgm:t>
        <a:bodyPr/>
        <a:lstStyle/>
        <a:p>
          <a:endParaRPr lang="en-US"/>
        </a:p>
      </dgm:t>
    </dgm:pt>
    <dgm:pt modelId="{DAF90FB3-803E-4420-9168-55E065D4F16A}" type="sibTrans" cxnId="{F32AB3C4-3727-4734-B2B6-EA2F56CFF912}">
      <dgm:prSet/>
      <dgm:spPr/>
      <dgm:t>
        <a:bodyPr/>
        <a:lstStyle/>
        <a:p>
          <a:endParaRPr lang="en-US"/>
        </a:p>
      </dgm:t>
    </dgm:pt>
    <dgm:pt modelId="{0B7D41EF-C727-4143-80E4-17A009FFDD01}">
      <dgm:prSet/>
      <dgm:spPr/>
      <dgm:t>
        <a:bodyPr/>
        <a:lstStyle/>
        <a:p>
          <a:r>
            <a:rPr lang="en-US" dirty="0"/>
            <a:t>In other words, we need to  be able to correlate written letters with the sounds that they make, in order to ‘hear’ the word on the page.  </a:t>
          </a:r>
        </a:p>
      </dgm:t>
    </dgm:pt>
    <dgm:pt modelId="{09D1748E-43BE-4BD9-B367-F11AD358E2DF}" type="parTrans" cxnId="{4B854807-84C5-40E7-A90C-C434D8CCB882}">
      <dgm:prSet/>
      <dgm:spPr/>
      <dgm:t>
        <a:bodyPr/>
        <a:lstStyle/>
        <a:p>
          <a:endParaRPr lang="en-US"/>
        </a:p>
      </dgm:t>
    </dgm:pt>
    <dgm:pt modelId="{55F90844-D65B-425B-A1BC-9E59E9A36104}" type="sibTrans" cxnId="{4B854807-84C5-40E7-A90C-C434D8CCB882}">
      <dgm:prSet/>
      <dgm:spPr/>
      <dgm:t>
        <a:bodyPr/>
        <a:lstStyle/>
        <a:p>
          <a:endParaRPr lang="en-US"/>
        </a:p>
      </dgm:t>
    </dgm:pt>
    <dgm:pt modelId="{AB0DAF44-4847-4111-A264-3AF835B27FC2}" type="pres">
      <dgm:prSet presAssocID="{CF5B91F2-3BED-49D5-A6D6-C204BE15EBAB}" presName="linear" presStyleCnt="0">
        <dgm:presLayoutVars>
          <dgm:animLvl val="lvl"/>
          <dgm:resizeHandles val="exact"/>
        </dgm:presLayoutVars>
      </dgm:prSet>
      <dgm:spPr/>
    </dgm:pt>
    <dgm:pt modelId="{E04701F2-9E9D-4CC3-823F-60D666897F4E}" type="pres">
      <dgm:prSet presAssocID="{B01A85BC-1E2B-46E7-B01F-50EA9782B3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07BAD39-3D65-4801-B66E-39E863DF2A15}" type="pres">
      <dgm:prSet presAssocID="{DAF90FB3-803E-4420-9168-55E065D4F16A}" presName="spacer" presStyleCnt="0"/>
      <dgm:spPr/>
    </dgm:pt>
    <dgm:pt modelId="{1C5C7710-4435-444B-A011-D146E73819EB}" type="pres">
      <dgm:prSet presAssocID="{0B7D41EF-C727-4143-80E4-17A009FFDD0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B854807-84C5-40E7-A90C-C434D8CCB882}" srcId="{CF5B91F2-3BED-49D5-A6D6-C204BE15EBAB}" destId="{0B7D41EF-C727-4143-80E4-17A009FFDD01}" srcOrd="1" destOrd="0" parTransId="{09D1748E-43BE-4BD9-B367-F11AD358E2DF}" sibTransId="{55F90844-D65B-425B-A1BC-9E59E9A36104}"/>
    <dgm:cxn modelId="{B6AA1A1A-8647-4F67-8EAC-02A1D1317962}" type="presOf" srcId="{CF5B91F2-3BED-49D5-A6D6-C204BE15EBAB}" destId="{AB0DAF44-4847-4111-A264-3AF835B27FC2}" srcOrd="0" destOrd="0" presId="urn:microsoft.com/office/officeart/2005/8/layout/vList2"/>
    <dgm:cxn modelId="{8188B32F-C821-4427-B243-629DF5F95382}" type="presOf" srcId="{0B7D41EF-C727-4143-80E4-17A009FFDD01}" destId="{1C5C7710-4435-444B-A011-D146E73819EB}" srcOrd="0" destOrd="0" presId="urn:microsoft.com/office/officeart/2005/8/layout/vList2"/>
    <dgm:cxn modelId="{5BAE218F-7131-43E7-A6AB-330C3819E295}" type="presOf" srcId="{B01A85BC-1E2B-46E7-B01F-50EA9782B36A}" destId="{E04701F2-9E9D-4CC3-823F-60D666897F4E}" srcOrd="0" destOrd="0" presId="urn:microsoft.com/office/officeart/2005/8/layout/vList2"/>
    <dgm:cxn modelId="{F32AB3C4-3727-4734-B2B6-EA2F56CFF912}" srcId="{CF5B91F2-3BED-49D5-A6D6-C204BE15EBAB}" destId="{B01A85BC-1E2B-46E7-B01F-50EA9782B36A}" srcOrd="0" destOrd="0" parTransId="{56C64E74-3EF1-445C-B61F-2A58C7BB7E2B}" sibTransId="{DAF90FB3-803E-4420-9168-55E065D4F16A}"/>
    <dgm:cxn modelId="{A234D7DE-C34B-4829-A11E-7DA530A63460}" type="presParOf" srcId="{AB0DAF44-4847-4111-A264-3AF835B27FC2}" destId="{E04701F2-9E9D-4CC3-823F-60D666897F4E}" srcOrd="0" destOrd="0" presId="urn:microsoft.com/office/officeart/2005/8/layout/vList2"/>
    <dgm:cxn modelId="{4B9FA3A7-75DB-413E-885B-ECBA66C698F9}" type="presParOf" srcId="{AB0DAF44-4847-4111-A264-3AF835B27FC2}" destId="{607BAD39-3D65-4801-B66E-39E863DF2A15}" srcOrd="1" destOrd="0" presId="urn:microsoft.com/office/officeart/2005/8/layout/vList2"/>
    <dgm:cxn modelId="{2BEF0C4A-9121-46BA-82C4-BB5AC6E5EC04}" type="presParOf" srcId="{AB0DAF44-4847-4111-A264-3AF835B27FC2}" destId="{1C5C7710-4435-444B-A011-D146E73819E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23D3E-A4F7-4231-89B4-B7EC1ADC1B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22A4BC-C3B0-44D0-98D9-C079FDE05C2F}" type="pres">
      <dgm:prSet presAssocID="{80923D3E-A4F7-4231-89B4-B7EC1ADC1B1F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F3E1FB68-2BB3-4AEC-802C-C292297433A7}" type="presOf" srcId="{80923D3E-A4F7-4231-89B4-B7EC1ADC1B1F}" destId="{0322A4BC-C3B0-44D0-98D9-C079FDE05C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82CB4C-E1F0-4EA1-B835-6B600D40908D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5E0510-A59B-41C3-B404-70876503F8F9}">
      <dgm:prSet/>
      <dgm:spPr/>
      <dgm:t>
        <a:bodyPr/>
        <a:lstStyle/>
        <a:p>
          <a:r>
            <a:rPr lang="en-US" dirty="0"/>
            <a:t>Little and often is best! Every time you read with your child you are modelling the process</a:t>
          </a:r>
        </a:p>
      </dgm:t>
    </dgm:pt>
    <dgm:pt modelId="{BA58CB94-34CD-4D4B-A5B2-6B2AD0FBD47F}" type="parTrans" cxnId="{BCCA42CD-DED2-48E3-B5C6-8BEA72840B04}">
      <dgm:prSet/>
      <dgm:spPr/>
      <dgm:t>
        <a:bodyPr/>
        <a:lstStyle/>
        <a:p>
          <a:endParaRPr lang="en-US"/>
        </a:p>
      </dgm:t>
    </dgm:pt>
    <dgm:pt modelId="{AF4942B5-CA40-486A-B2BA-61B936BFCE65}" type="sibTrans" cxnId="{BCCA42CD-DED2-48E3-B5C6-8BEA72840B04}">
      <dgm:prSet/>
      <dgm:spPr/>
      <dgm:t>
        <a:bodyPr/>
        <a:lstStyle/>
        <a:p>
          <a:endParaRPr lang="en-US"/>
        </a:p>
      </dgm:t>
    </dgm:pt>
    <dgm:pt modelId="{7624D554-6245-4714-875C-147E5330DB0D}">
      <dgm:prSet/>
      <dgm:spPr/>
      <dgm:t>
        <a:bodyPr/>
        <a:lstStyle/>
        <a:p>
          <a:r>
            <a:rPr lang="en-US" dirty="0"/>
            <a:t>Find a book which sparks their imagination</a:t>
          </a:r>
        </a:p>
      </dgm:t>
    </dgm:pt>
    <dgm:pt modelId="{44C3D3CF-CFB9-439E-A8E3-DDD999F544D9}" type="parTrans" cxnId="{5F8D6F10-EAB6-4CE1-B544-3945221584AC}">
      <dgm:prSet/>
      <dgm:spPr/>
      <dgm:t>
        <a:bodyPr/>
        <a:lstStyle/>
        <a:p>
          <a:endParaRPr lang="en-US"/>
        </a:p>
      </dgm:t>
    </dgm:pt>
    <dgm:pt modelId="{340E40FA-CDC1-4F89-BB95-A35CF7F6E217}" type="sibTrans" cxnId="{5F8D6F10-EAB6-4CE1-B544-3945221584AC}">
      <dgm:prSet/>
      <dgm:spPr/>
      <dgm:t>
        <a:bodyPr/>
        <a:lstStyle/>
        <a:p>
          <a:endParaRPr lang="en-US"/>
        </a:p>
      </dgm:t>
    </dgm:pt>
    <dgm:pt modelId="{20BDDA1A-9199-4D93-82AB-55C1B6BC5912}">
      <dgm:prSet/>
      <dgm:spPr/>
      <dgm:t>
        <a:bodyPr/>
        <a:lstStyle/>
        <a:p>
          <a:r>
            <a:rPr lang="en-US" dirty="0"/>
            <a:t>Encourage your child to hold the book and turn the pages</a:t>
          </a:r>
        </a:p>
      </dgm:t>
    </dgm:pt>
    <dgm:pt modelId="{35F84E9E-32D8-426E-BD2A-7B0DC61EE0F2}" type="parTrans" cxnId="{01669FA9-DBBB-4B4E-8523-994C36F9ECA7}">
      <dgm:prSet/>
      <dgm:spPr/>
      <dgm:t>
        <a:bodyPr/>
        <a:lstStyle/>
        <a:p>
          <a:endParaRPr lang="en-US"/>
        </a:p>
      </dgm:t>
    </dgm:pt>
    <dgm:pt modelId="{ED7D23D7-28A9-436A-81C9-86AE543B4A05}" type="sibTrans" cxnId="{01669FA9-DBBB-4B4E-8523-994C36F9ECA7}">
      <dgm:prSet/>
      <dgm:spPr/>
      <dgm:t>
        <a:bodyPr/>
        <a:lstStyle/>
        <a:p>
          <a:endParaRPr lang="en-US"/>
        </a:p>
      </dgm:t>
    </dgm:pt>
    <dgm:pt modelId="{A0D8464F-A41F-43F0-A9BD-BE6EEEA730DA}">
      <dgm:prSet/>
      <dgm:spPr/>
      <dgm:t>
        <a:bodyPr/>
        <a:lstStyle/>
        <a:p>
          <a:r>
            <a:rPr lang="en-US" dirty="0"/>
            <a:t>Talk about the book</a:t>
          </a:r>
        </a:p>
      </dgm:t>
    </dgm:pt>
    <dgm:pt modelId="{FF15520B-D78A-4AE0-9672-61AD3B22FACD}" type="parTrans" cxnId="{DCB8198F-EA45-4C19-AE23-36CD120D6143}">
      <dgm:prSet/>
      <dgm:spPr/>
      <dgm:t>
        <a:bodyPr/>
        <a:lstStyle/>
        <a:p>
          <a:endParaRPr lang="en-US"/>
        </a:p>
      </dgm:t>
    </dgm:pt>
    <dgm:pt modelId="{21992116-481C-4E80-A349-BF4BEC51F23B}" type="sibTrans" cxnId="{DCB8198F-EA45-4C19-AE23-36CD120D6143}">
      <dgm:prSet/>
      <dgm:spPr/>
      <dgm:t>
        <a:bodyPr/>
        <a:lstStyle/>
        <a:p>
          <a:endParaRPr lang="en-US"/>
        </a:p>
      </dgm:t>
    </dgm:pt>
    <dgm:pt modelId="{F04FB0D3-A768-4BF8-9688-15E418434446}">
      <dgm:prSet/>
      <dgm:spPr/>
      <dgm:t>
        <a:bodyPr/>
        <a:lstStyle/>
        <a:p>
          <a:r>
            <a:rPr lang="en-US" dirty="0"/>
            <a:t>Make it fun</a:t>
          </a:r>
        </a:p>
      </dgm:t>
    </dgm:pt>
    <dgm:pt modelId="{D95C5E7E-3B63-4711-9876-CF4B0F922F06}" type="parTrans" cxnId="{6DA1CE6B-19E3-459F-AC9B-4511198D3E94}">
      <dgm:prSet/>
      <dgm:spPr/>
      <dgm:t>
        <a:bodyPr/>
        <a:lstStyle/>
        <a:p>
          <a:endParaRPr lang="en-US"/>
        </a:p>
      </dgm:t>
    </dgm:pt>
    <dgm:pt modelId="{69EEFCB6-F637-47C0-88BD-B5CAC2ADF7C4}" type="sibTrans" cxnId="{6DA1CE6B-19E3-459F-AC9B-4511198D3E94}">
      <dgm:prSet/>
      <dgm:spPr/>
      <dgm:t>
        <a:bodyPr/>
        <a:lstStyle/>
        <a:p>
          <a:endParaRPr lang="en-US"/>
        </a:p>
      </dgm:t>
    </dgm:pt>
    <dgm:pt modelId="{F8857D57-FB90-4F3E-ABFE-6F72A877E477}">
      <dgm:prSet/>
      <dgm:spPr/>
      <dgm:t>
        <a:bodyPr/>
        <a:lstStyle/>
        <a:p>
          <a:r>
            <a:rPr lang="en-US" dirty="0"/>
            <a:t>Seek out new or interesting words</a:t>
          </a:r>
        </a:p>
      </dgm:t>
    </dgm:pt>
    <dgm:pt modelId="{33F244E2-8E04-4CFF-ADA4-7E2C1A9E65C9}" type="parTrans" cxnId="{04FF46DE-C2D5-42B0-91C1-44F938344086}">
      <dgm:prSet/>
      <dgm:spPr/>
      <dgm:t>
        <a:bodyPr/>
        <a:lstStyle/>
        <a:p>
          <a:endParaRPr lang="en-US"/>
        </a:p>
      </dgm:t>
    </dgm:pt>
    <dgm:pt modelId="{4AC5943D-88BC-429C-8BE8-1765DB2F8EA7}" type="sibTrans" cxnId="{04FF46DE-C2D5-42B0-91C1-44F938344086}">
      <dgm:prSet/>
      <dgm:spPr/>
      <dgm:t>
        <a:bodyPr/>
        <a:lstStyle/>
        <a:p>
          <a:endParaRPr lang="en-US"/>
        </a:p>
      </dgm:t>
    </dgm:pt>
    <dgm:pt modelId="{E3BCD208-8EA9-4BAB-8BCD-140122067CC2}" type="pres">
      <dgm:prSet presAssocID="{7082CB4C-E1F0-4EA1-B835-6B600D40908D}" presName="linear" presStyleCnt="0">
        <dgm:presLayoutVars>
          <dgm:animLvl val="lvl"/>
          <dgm:resizeHandles val="exact"/>
        </dgm:presLayoutVars>
      </dgm:prSet>
      <dgm:spPr/>
    </dgm:pt>
    <dgm:pt modelId="{C550E9FA-20F7-4826-A263-2C6D1E00802F}" type="pres">
      <dgm:prSet presAssocID="{C55E0510-A59B-41C3-B404-70876503F8F9}" presName="parentText" presStyleLbl="node1" presStyleIdx="0" presStyleCnt="6" custLinFactNeighborX="0" custLinFactNeighborY="-11774">
        <dgm:presLayoutVars>
          <dgm:chMax val="0"/>
          <dgm:bulletEnabled val="1"/>
        </dgm:presLayoutVars>
      </dgm:prSet>
      <dgm:spPr/>
    </dgm:pt>
    <dgm:pt modelId="{7610C277-E1CF-4BD4-9577-F2DABB3B7CE3}" type="pres">
      <dgm:prSet presAssocID="{AF4942B5-CA40-486A-B2BA-61B936BFCE65}" presName="spacer" presStyleCnt="0"/>
      <dgm:spPr/>
    </dgm:pt>
    <dgm:pt modelId="{B42B6F3A-D09B-46A2-A027-02D2B66F27CB}" type="pres">
      <dgm:prSet presAssocID="{7624D554-6245-4714-875C-147E5330DB0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59293B7-35D6-4421-AC63-B308605B10BA}" type="pres">
      <dgm:prSet presAssocID="{340E40FA-CDC1-4F89-BB95-A35CF7F6E217}" presName="spacer" presStyleCnt="0"/>
      <dgm:spPr/>
    </dgm:pt>
    <dgm:pt modelId="{511EFB59-3144-427C-A421-74C23B5926DB}" type="pres">
      <dgm:prSet presAssocID="{20BDDA1A-9199-4D93-82AB-55C1B6BC591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F1DFAC7-43A7-406A-8565-EA1491CC173D}" type="pres">
      <dgm:prSet presAssocID="{ED7D23D7-28A9-436A-81C9-86AE543B4A05}" presName="spacer" presStyleCnt="0"/>
      <dgm:spPr/>
    </dgm:pt>
    <dgm:pt modelId="{B429CB88-D8CD-4486-A66C-D551EEA8C1F6}" type="pres">
      <dgm:prSet presAssocID="{A0D8464F-A41F-43F0-A9BD-BE6EEEA730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B369A87-AB90-471C-ABD7-B23EEED5158F}" type="pres">
      <dgm:prSet presAssocID="{21992116-481C-4E80-A349-BF4BEC51F23B}" presName="spacer" presStyleCnt="0"/>
      <dgm:spPr/>
    </dgm:pt>
    <dgm:pt modelId="{AC4A1633-6B36-4D71-9A26-665B2234FA7F}" type="pres">
      <dgm:prSet presAssocID="{F04FB0D3-A768-4BF8-9688-15E418434446}" presName="parentText" presStyleLbl="node1" presStyleIdx="4" presStyleCnt="6" custLinFactNeighborX="0">
        <dgm:presLayoutVars>
          <dgm:chMax val="0"/>
          <dgm:bulletEnabled val="1"/>
        </dgm:presLayoutVars>
      </dgm:prSet>
      <dgm:spPr/>
    </dgm:pt>
    <dgm:pt modelId="{0A8B1AE2-6767-446B-9451-657CA1C8F076}" type="pres">
      <dgm:prSet presAssocID="{69EEFCB6-F637-47C0-88BD-B5CAC2ADF7C4}" presName="spacer" presStyleCnt="0"/>
      <dgm:spPr/>
    </dgm:pt>
    <dgm:pt modelId="{BD4980FE-A660-457C-8C4F-7BEF06135ADC}" type="pres">
      <dgm:prSet presAssocID="{F8857D57-FB90-4F3E-ABFE-6F72A877E47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F8D6F10-EAB6-4CE1-B544-3945221584AC}" srcId="{7082CB4C-E1F0-4EA1-B835-6B600D40908D}" destId="{7624D554-6245-4714-875C-147E5330DB0D}" srcOrd="1" destOrd="0" parTransId="{44C3D3CF-CFB9-439E-A8E3-DDD999F544D9}" sibTransId="{340E40FA-CDC1-4F89-BB95-A35CF7F6E217}"/>
    <dgm:cxn modelId="{4684641D-8495-4880-8AF8-ED69F4CDC107}" type="presOf" srcId="{20BDDA1A-9199-4D93-82AB-55C1B6BC5912}" destId="{511EFB59-3144-427C-A421-74C23B5926DB}" srcOrd="0" destOrd="0" presId="urn:microsoft.com/office/officeart/2005/8/layout/vList2"/>
    <dgm:cxn modelId="{6DA1CE6B-19E3-459F-AC9B-4511198D3E94}" srcId="{7082CB4C-E1F0-4EA1-B835-6B600D40908D}" destId="{F04FB0D3-A768-4BF8-9688-15E418434446}" srcOrd="4" destOrd="0" parTransId="{D95C5E7E-3B63-4711-9876-CF4B0F922F06}" sibTransId="{69EEFCB6-F637-47C0-88BD-B5CAC2ADF7C4}"/>
    <dgm:cxn modelId="{52911350-54E9-4A9E-8F65-C81CDB956354}" type="presOf" srcId="{F04FB0D3-A768-4BF8-9688-15E418434446}" destId="{AC4A1633-6B36-4D71-9A26-665B2234FA7F}" srcOrd="0" destOrd="0" presId="urn:microsoft.com/office/officeart/2005/8/layout/vList2"/>
    <dgm:cxn modelId="{91F6A151-7F1F-42D3-B294-517AADB631F3}" type="presOf" srcId="{7624D554-6245-4714-875C-147E5330DB0D}" destId="{B42B6F3A-D09B-46A2-A027-02D2B66F27CB}" srcOrd="0" destOrd="0" presId="urn:microsoft.com/office/officeart/2005/8/layout/vList2"/>
    <dgm:cxn modelId="{B28D0C81-7DA7-42CE-AD9A-7062BA4DCB6D}" type="presOf" srcId="{C55E0510-A59B-41C3-B404-70876503F8F9}" destId="{C550E9FA-20F7-4826-A263-2C6D1E00802F}" srcOrd="0" destOrd="0" presId="urn:microsoft.com/office/officeart/2005/8/layout/vList2"/>
    <dgm:cxn modelId="{DCB8198F-EA45-4C19-AE23-36CD120D6143}" srcId="{7082CB4C-E1F0-4EA1-B835-6B600D40908D}" destId="{A0D8464F-A41F-43F0-A9BD-BE6EEEA730DA}" srcOrd="3" destOrd="0" parTransId="{FF15520B-D78A-4AE0-9672-61AD3B22FACD}" sibTransId="{21992116-481C-4E80-A349-BF4BEC51F23B}"/>
    <dgm:cxn modelId="{01669FA9-DBBB-4B4E-8523-994C36F9ECA7}" srcId="{7082CB4C-E1F0-4EA1-B835-6B600D40908D}" destId="{20BDDA1A-9199-4D93-82AB-55C1B6BC5912}" srcOrd="2" destOrd="0" parTransId="{35F84E9E-32D8-426E-BD2A-7B0DC61EE0F2}" sibTransId="{ED7D23D7-28A9-436A-81C9-86AE543B4A05}"/>
    <dgm:cxn modelId="{BCCA42CD-DED2-48E3-B5C6-8BEA72840B04}" srcId="{7082CB4C-E1F0-4EA1-B835-6B600D40908D}" destId="{C55E0510-A59B-41C3-B404-70876503F8F9}" srcOrd="0" destOrd="0" parTransId="{BA58CB94-34CD-4D4B-A5B2-6B2AD0FBD47F}" sibTransId="{AF4942B5-CA40-486A-B2BA-61B936BFCE65}"/>
    <dgm:cxn modelId="{3CA914D4-C547-4F36-A1B7-538EBD0CAE60}" type="presOf" srcId="{A0D8464F-A41F-43F0-A9BD-BE6EEEA730DA}" destId="{B429CB88-D8CD-4486-A66C-D551EEA8C1F6}" srcOrd="0" destOrd="0" presId="urn:microsoft.com/office/officeart/2005/8/layout/vList2"/>
    <dgm:cxn modelId="{25196AD9-0174-44EC-B4BD-31ECDF24C18D}" type="presOf" srcId="{7082CB4C-E1F0-4EA1-B835-6B600D40908D}" destId="{E3BCD208-8EA9-4BAB-8BCD-140122067CC2}" srcOrd="0" destOrd="0" presId="urn:microsoft.com/office/officeart/2005/8/layout/vList2"/>
    <dgm:cxn modelId="{04FF46DE-C2D5-42B0-91C1-44F938344086}" srcId="{7082CB4C-E1F0-4EA1-B835-6B600D40908D}" destId="{F8857D57-FB90-4F3E-ABFE-6F72A877E477}" srcOrd="5" destOrd="0" parTransId="{33F244E2-8E04-4CFF-ADA4-7E2C1A9E65C9}" sibTransId="{4AC5943D-88BC-429C-8BE8-1765DB2F8EA7}"/>
    <dgm:cxn modelId="{4D1D87E7-99FE-4265-9477-C72E634D1978}" type="presOf" srcId="{F8857D57-FB90-4F3E-ABFE-6F72A877E477}" destId="{BD4980FE-A660-457C-8C4F-7BEF06135ADC}" srcOrd="0" destOrd="0" presId="urn:microsoft.com/office/officeart/2005/8/layout/vList2"/>
    <dgm:cxn modelId="{333D132C-9450-4F13-886B-8E06869D4049}" type="presParOf" srcId="{E3BCD208-8EA9-4BAB-8BCD-140122067CC2}" destId="{C550E9FA-20F7-4826-A263-2C6D1E00802F}" srcOrd="0" destOrd="0" presId="urn:microsoft.com/office/officeart/2005/8/layout/vList2"/>
    <dgm:cxn modelId="{BC4FE55A-941D-47E6-85D1-B76ABBB5899B}" type="presParOf" srcId="{E3BCD208-8EA9-4BAB-8BCD-140122067CC2}" destId="{7610C277-E1CF-4BD4-9577-F2DABB3B7CE3}" srcOrd="1" destOrd="0" presId="urn:microsoft.com/office/officeart/2005/8/layout/vList2"/>
    <dgm:cxn modelId="{6722BD55-C001-4E42-8079-19FDE5D9714A}" type="presParOf" srcId="{E3BCD208-8EA9-4BAB-8BCD-140122067CC2}" destId="{B42B6F3A-D09B-46A2-A027-02D2B66F27CB}" srcOrd="2" destOrd="0" presId="urn:microsoft.com/office/officeart/2005/8/layout/vList2"/>
    <dgm:cxn modelId="{459304DE-5FE4-4793-98A2-791F4FEE322E}" type="presParOf" srcId="{E3BCD208-8EA9-4BAB-8BCD-140122067CC2}" destId="{D59293B7-35D6-4421-AC63-B308605B10BA}" srcOrd="3" destOrd="0" presId="urn:microsoft.com/office/officeart/2005/8/layout/vList2"/>
    <dgm:cxn modelId="{0AD2499C-CC94-45FC-A987-6CE9C5DB23F7}" type="presParOf" srcId="{E3BCD208-8EA9-4BAB-8BCD-140122067CC2}" destId="{511EFB59-3144-427C-A421-74C23B5926DB}" srcOrd="4" destOrd="0" presId="urn:microsoft.com/office/officeart/2005/8/layout/vList2"/>
    <dgm:cxn modelId="{FC7595BA-6D11-4E64-88B1-E0C70A6FC8C5}" type="presParOf" srcId="{E3BCD208-8EA9-4BAB-8BCD-140122067CC2}" destId="{4F1DFAC7-43A7-406A-8565-EA1491CC173D}" srcOrd="5" destOrd="0" presId="urn:microsoft.com/office/officeart/2005/8/layout/vList2"/>
    <dgm:cxn modelId="{8608FF79-DF22-46F8-A14A-CB7298012453}" type="presParOf" srcId="{E3BCD208-8EA9-4BAB-8BCD-140122067CC2}" destId="{B429CB88-D8CD-4486-A66C-D551EEA8C1F6}" srcOrd="6" destOrd="0" presId="urn:microsoft.com/office/officeart/2005/8/layout/vList2"/>
    <dgm:cxn modelId="{164F3CCE-BC74-48DB-A05C-E0BB5DBAD04E}" type="presParOf" srcId="{E3BCD208-8EA9-4BAB-8BCD-140122067CC2}" destId="{AB369A87-AB90-471C-ABD7-B23EEED5158F}" srcOrd="7" destOrd="0" presId="urn:microsoft.com/office/officeart/2005/8/layout/vList2"/>
    <dgm:cxn modelId="{CD75EF65-0570-44A2-AD19-8CAE23451C30}" type="presParOf" srcId="{E3BCD208-8EA9-4BAB-8BCD-140122067CC2}" destId="{AC4A1633-6B36-4D71-9A26-665B2234FA7F}" srcOrd="8" destOrd="0" presId="urn:microsoft.com/office/officeart/2005/8/layout/vList2"/>
    <dgm:cxn modelId="{427233AA-039C-447C-AEB9-F92F4CD35C32}" type="presParOf" srcId="{E3BCD208-8EA9-4BAB-8BCD-140122067CC2}" destId="{0A8B1AE2-6767-446B-9451-657CA1C8F076}" srcOrd="9" destOrd="0" presId="urn:microsoft.com/office/officeart/2005/8/layout/vList2"/>
    <dgm:cxn modelId="{4D5D8AEB-4EAE-4D0F-9296-F07DBC27502D}" type="presParOf" srcId="{E3BCD208-8EA9-4BAB-8BCD-140122067CC2}" destId="{BD4980FE-A660-457C-8C4F-7BEF06135AD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3D7A6-0C53-4701-97EC-92441B70A2AF}">
      <dsp:nvSpPr>
        <dsp:cNvPr id="0" name=""/>
        <dsp:cNvSpPr/>
      </dsp:nvSpPr>
      <dsp:spPr>
        <a:xfrm>
          <a:off x="0" y="291422"/>
          <a:ext cx="6263640" cy="5315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A critical communication tool</a:t>
          </a:r>
        </a:p>
      </dsp:txBody>
      <dsp:txXfrm>
        <a:off x="25946" y="317368"/>
        <a:ext cx="6211748" cy="479619"/>
      </dsp:txXfrm>
    </dsp:sp>
    <dsp:sp modelId="{4171DB94-212E-4EEF-AD49-939AB49EA22D}">
      <dsp:nvSpPr>
        <dsp:cNvPr id="0" name=""/>
        <dsp:cNvSpPr/>
      </dsp:nvSpPr>
      <dsp:spPr>
        <a:xfrm>
          <a:off x="0" y="840214"/>
          <a:ext cx="6263640" cy="531511"/>
        </a:xfrm>
        <a:prstGeom prst="round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The rich language of books</a:t>
          </a:r>
        </a:p>
      </dsp:txBody>
      <dsp:txXfrm>
        <a:off x="25946" y="866160"/>
        <a:ext cx="6211748" cy="479619"/>
      </dsp:txXfrm>
    </dsp:sp>
    <dsp:sp modelId="{ACF93038-D8D3-425F-9335-BE39109A4DDE}">
      <dsp:nvSpPr>
        <dsp:cNvPr id="0" name=""/>
        <dsp:cNvSpPr/>
      </dsp:nvSpPr>
      <dsp:spPr>
        <a:xfrm>
          <a:off x="0" y="1389005"/>
          <a:ext cx="6263640" cy="531511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Reading builds thinking skills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5946" y="1414951"/>
        <a:ext cx="6211748" cy="479619"/>
      </dsp:txXfrm>
    </dsp:sp>
    <dsp:sp modelId="{4001E71A-9194-4216-81CA-FAF12EB60C1C}">
      <dsp:nvSpPr>
        <dsp:cNvPr id="0" name=""/>
        <dsp:cNvSpPr/>
      </dsp:nvSpPr>
      <dsp:spPr>
        <a:xfrm>
          <a:off x="0" y="1937796"/>
          <a:ext cx="6263640" cy="531511"/>
        </a:xfrm>
        <a:prstGeom prst="round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Reading unlocks creativity and develops children’s imagination</a:t>
          </a:r>
        </a:p>
      </dsp:txBody>
      <dsp:txXfrm>
        <a:off x="25946" y="1963742"/>
        <a:ext cx="6211748" cy="479619"/>
      </dsp:txXfrm>
    </dsp:sp>
    <dsp:sp modelId="{439137F6-3C42-4CB4-8230-8EDD2D321454}">
      <dsp:nvSpPr>
        <dsp:cNvPr id="0" name=""/>
        <dsp:cNvSpPr/>
      </dsp:nvSpPr>
      <dsp:spPr>
        <a:xfrm>
          <a:off x="0" y="2486588"/>
          <a:ext cx="6263640" cy="53151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Reading helps to develop concentration</a:t>
          </a:r>
        </a:p>
      </dsp:txBody>
      <dsp:txXfrm>
        <a:off x="25946" y="2512534"/>
        <a:ext cx="6211748" cy="479619"/>
      </dsp:txXfrm>
    </dsp:sp>
    <dsp:sp modelId="{F7892DB2-5EB8-491B-B703-FEE010112E5E}">
      <dsp:nvSpPr>
        <dsp:cNvPr id="0" name=""/>
        <dsp:cNvSpPr/>
      </dsp:nvSpPr>
      <dsp:spPr>
        <a:xfrm>
          <a:off x="0" y="3026740"/>
          <a:ext cx="6263640" cy="531511"/>
        </a:xfrm>
        <a:prstGeom prst="round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The “master skill” of school</a:t>
          </a:r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5946" y="3052686"/>
        <a:ext cx="6211748" cy="479619"/>
      </dsp:txXfrm>
    </dsp:sp>
    <dsp:sp modelId="{EFA04AE1-CC72-4EC6-BC32-EC4DD9244BA1}">
      <dsp:nvSpPr>
        <dsp:cNvPr id="0" name=""/>
        <dsp:cNvSpPr/>
      </dsp:nvSpPr>
      <dsp:spPr>
        <a:xfrm>
          <a:off x="0" y="3584171"/>
          <a:ext cx="6263640" cy="531511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Life chances </a:t>
          </a:r>
        </a:p>
      </dsp:txBody>
      <dsp:txXfrm>
        <a:off x="25946" y="3610117"/>
        <a:ext cx="6211748" cy="479619"/>
      </dsp:txXfrm>
    </dsp:sp>
    <dsp:sp modelId="{07FE4C28-6E7F-4436-851A-F7D25BD09EA5}">
      <dsp:nvSpPr>
        <dsp:cNvPr id="0" name=""/>
        <dsp:cNvSpPr/>
      </dsp:nvSpPr>
      <dsp:spPr>
        <a:xfrm>
          <a:off x="0" y="4132962"/>
          <a:ext cx="6263640" cy="531511"/>
        </a:xfrm>
        <a:prstGeom prst="round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Good readers become good writers</a:t>
          </a:r>
        </a:p>
      </dsp:txBody>
      <dsp:txXfrm>
        <a:off x="25946" y="4158908"/>
        <a:ext cx="6211748" cy="479619"/>
      </dsp:txXfrm>
    </dsp:sp>
    <dsp:sp modelId="{A8523C37-D2F1-497F-A868-B8BDF5BC301F}">
      <dsp:nvSpPr>
        <dsp:cNvPr id="0" name=""/>
        <dsp:cNvSpPr/>
      </dsp:nvSpPr>
      <dsp:spPr>
        <a:xfrm>
          <a:off x="0" y="4681753"/>
          <a:ext cx="6263640" cy="53151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Reading, alone and together, builds shared experiences, brings life-long joy and promotes well-being!</a:t>
          </a:r>
        </a:p>
      </dsp:txBody>
      <dsp:txXfrm>
        <a:off x="25946" y="4707699"/>
        <a:ext cx="6211748" cy="479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701F2-9E9D-4CC3-823F-60D666897F4E}">
      <dsp:nvSpPr>
        <dsp:cNvPr id="0" name=""/>
        <dsp:cNvSpPr/>
      </dsp:nvSpPr>
      <dsp:spPr>
        <a:xfrm>
          <a:off x="0" y="142343"/>
          <a:ext cx="6263640" cy="2574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Our understanding of semantics and syntax will get us so far and plays a significant role in helping us to understand what we are reading but, to become an automatic and skillful reader, we also need to develop our grapho-phonemic awareness.</a:t>
          </a:r>
        </a:p>
      </dsp:txBody>
      <dsp:txXfrm>
        <a:off x="125652" y="267995"/>
        <a:ext cx="6012336" cy="2322696"/>
      </dsp:txXfrm>
    </dsp:sp>
    <dsp:sp modelId="{1C5C7710-4435-444B-A011-D146E73819EB}">
      <dsp:nvSpPr>
        <dsp:cNvPr id="0" name=""/>
        <dsp:cNvSpPr/>
      </dsp:nvSpPr>
      <dsp:spPr>
        <a:xfrm>
          <a:off x="0" y="2788343"/>
          <a:ext cx="6263640" cy="2574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 other words, we need to  be able to correlate written letters with the sounds that they make, in order to ‘hear’ the word on the page.  </a:t>
          </a:r>
        </a:p>
      </dsp:txBody>
      <dsp:txXfrm>
        <a:off x="125652" y="2913995"/>
        <a:ext cx="6012336" cy="2322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0E9FA-20F7-4826-A263-2C6D1E00802F}">
      <dsp:nvSpPr>
        <dsp:cNvPr id="0" name=""/>
        <dsp:cNvSpPr/>
      </dsp:nvSpPr>
      <dsp:spPr>
        <a:xfrm>
          <a:off x="0" y="86582"/>
          <a:ext cx="6002110" cy="716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Little and often is best! Every time you read with your child you are modelling the process</a:t>
          </a:r>
        </a:p>
      </dsp:txBody>
      <dsp:txXfrm>
        <a:off x="34954" y="121536"/>
        <a:ext cx="5932202" cy="646132"/>
      </dsp:txXfrm>
    </dsp:sp>
    <dsp:sp modelId="{B42B6F3A-D09B-46A2-A027-02D2B66F27CB}">
      <dsp:nvSpPr>
        <dsp:cNvPr id="0" name=""/>
        <dsp:cNvSpPr/>
      </dsp:nvSpPr>
      <dsp:spPr>
        <a:xfrm>
          <a:off x="0" y="860566"/>
          <a:ext cx="6002110" cy="716040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Find a book which sparks their imagination</a:t>
          </a:r>
        </a:p>
      </dsp:txBody>
      <dsp:txXfrm>
        <a:off x="34954" y="895520"/>
        <a:ext cx="5932202" cy="646132"/>
      </dsp:txXfrm>
    </dsp:sp>
    <dsp:sp modelId="{511EFB59-3144-427C-A421-74C23B5926DB}">
      <dsp:nvSpPr>
        <dsp:cNvPr id="0" name=""/>
        <dsp:cNvSpPr/>
      </dsp:nvSpPr>
      <dsp:spPr>
        <a:xfrm>
          <a:off x="0" y="1628445"/>
          <a:ext cx="6002110" cy="716040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Encourage your child to hold the book and turn the pages</a:t>
          </a:r>
        </a:p>
      </dsp:txBody>
      <dsp:txXfrm>
        <a:off x="34954" y="1663399"/>
        <a:ext cx="5932202" cy="646132"/>
      </dsp:txXfrm>
    </dsp:sp>
    <dsp:sp modelId="{B429CB88-D8CD-4486-A66C-D551EEA8C1F6}">
      <dsp:nvSpPr>
        <dsp:cNvPr id="0" name=""/>
        <dsp:cNvSpPr/>
      </dsp:nvSpPr>
      <dsp:spPr>
        <a:xfrm>
          <a:off x="0" y="2396325"/>
          <a:ext cx="6002110" cy="716040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Talk about the book</a:t>
          </a:r>
        </a:p>
      </dsp:txBody>
      <dsp:txXfrm>
        <a:off x="34954" y="2431279"/>
        <a:ext cx="5932202" cy="646132"/>
      </dsp:txXfrm>
    </dsp:sp>
    <dsp:sp modelId="{AC4A1633-6B36-4D71-9A26-665B2234FA7F}">
      <dsp:nvSpPr>
        <dsp:cNvPr id="0" name=""/>
        <dsp:cNvSpPr/>
      </dsp:nvSpPr>
      <dsp:spPr>
        <a:xfrm>
          <a:off x="0" y="3164205"/>
          <a:ext cx="6002110" cy="716040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Make it fun</a:t>
          </a:r>
        </a:p>
      </dsp:txBody>
      <dsp:txXfrm>
        <a:off x="34954" y="3199159"/>
        <a:ext cx="5932202" cy="646132"/>
      </dsp:txXfrm>
    </dsp:sp>
    <dsp:sp modelId="{BD4980FE-A660-457C-8C4F-7BEF06135ADC}">
      <dsp:nvSpPr>
        <dsp:cNvPr id="0" name=""/>
        <dsp:cNvSpPr/>
      </dsp:nvSpPr>
      <dsp:spPr>
        <a:xfrm>
          <a:off x="0" y="3932086"/>
          <a:ext cx="6002110" cy="7160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Seek out new or interesting words</a:t>
          </a:r>
        </a:p>
      </dsp:txBody>
      <dsp:txXfrm>
        <a:off x="34954" y="3967040"/>
        <a:ext cx="5932202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C196-627B-4EFB-9AF4-836C83E06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0A87F-5E24-4565-B4CE-61CC5CEEF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5C812-3565-477B-BD3A-AE70E4B9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65C02-832B-498E-9B77-0574D7DB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7A0C3-8E22-4094-BB90-1893833F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40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8904-C9D8-4ECF-89B1-BA27FA5A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1BA39-8D4E-4B80-B650-B5394077C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C5B05-F52B-46CF-9422-F059A441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2A886-5DA1-44BF-BB7B-CA42C6C46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FED50-2C27-49E8-9418-D0E17F8C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4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B5A35-6DFE-4697-BC5D-F57D8A927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87994-3461-4543-869A-AD13B7DE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784B-7CA7-4FFB-BB7D-617630E0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4B981-3A93-4085-97AA-94137BB0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73F9F-587E-40E5-A57E-BEA26DAA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07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6E3B-A8C4-4014-A3FF-42D67459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FD20-3EB5-495F-814C-7191DEA1C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6C870-BD7B-4949-AD66-B25940A7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DC1AE-4752-4052-8B99-0FBCAEB9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23D56-06B9-41F7-95E5-43255832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31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16D7-ECE1-4838-B148-E11EEB78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52612-901E-4E08-ACE2-F97AD9A47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8FBF-0C4D-448A-956E-D5BF1AB6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319A4-AD04-45D0-B952-7B09F87D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767FA-7043-4651-96BD-B48B808B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05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A468-9AE0-4A8B-9B44-EE234788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6F509-B8F7-4925-9D1D-425E76F81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20F1B-E8CB-46F6-81B4-F02154108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D2C78-E5D4-4ED5-B244-F23896E2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440E0-EE0D-475D-9930-C943500A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770DA-ACD6-486A-ACCF-F2CB019E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67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7652-1235-437A-9DD4-E6779C4C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B2509-2CB2-4A8A-A240-A6E6845C9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14570-E759-4878-88EB-F9E2ACFB8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3FF40-C388-4BCC-99FC-B3C68C060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99997-FE8D-42EB-B9E3-E264D866F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42F40-B634-4FD4-B00D-F7E5C3F3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ABB15-BAB1-4FB6-AA2A-80CF9D25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FB7D2-95B2-48A8-9A18-FC595491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16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054A-502E-485F-A391-6F3AD411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7974C-0C7B-4E7F-B18D-4327EB1A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B4225-844E-4901-9702-E36171BA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687B5-B63D-4C0A-8D57-2BAE2C8A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33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E23F0-4B2B-4291-B8FC-843FA4FD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D48CC-2919-412B-8D67-6FF434F5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86569-5E8C-458D-A4EA-EFA51494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44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E3F2-4522-40C9-ABC3-D5B63462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04E69-20FC-470C-852B-AC2B721E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51F17-9086-437C-BF7A-BDE339A88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0D1E4-53BF-4718-80F2-05F2287A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53AE5-EE9D-45C0-B876-90806AB5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2105-7172-40D7-9F9F-40B4922C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4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00ED-D55E-40D3-8350-7CC1B520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19B67-D39E-4AB5-AB18-B4E17CBAF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7A342-165E-48E9-9247-6E54F8185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0235E-5A92-48B2-B586-E84BF3E0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3C2AA-18E5-425C-8869-C0B9A00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6ED9-7EA3-4496-A724-EF817555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81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FD9715-4138-47CA-ABB3-83823371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F6B93-F95A-43C6-839C-EA9CB18BF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C5E11-2B62-452A-ACD9-A1E9BEE06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AA74-AF29-466F-B14D-17C15D54029B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CC9CC-1756-4841-ABA1-D6170E7EA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09A2-FB41-4D47-AB36-07DEFCD9E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8EB2-CA80-42C6-91D9-244B137E40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82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is-your-kid-having-fun-reading-here-are-some-tips-3942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090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E0E4F-1043-4F8F-8FF0-19520ED70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54" y="581891"/>
            <a:ext cx="3771009" cy="3740727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Learning to Read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Reading to Learn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B4E42-9797-4716-8D77-D1C8ED00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54" y="4533020"/>
            <a:ext cx="3771009" cy="161293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Ormiston Cliff Park Primary Academy </a:t>
            </a:r>
          </a:p>
          <a:p>
            <a:pPr algn="l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September 2023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B74BD8-C17C-41BF-91D3-F871967D0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03027" y="1915561"/>
            <a:ext cx="5881662" cy="28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we made: Helen Oxenbury and Michael Rosen on We&amp;#39;re Going on a Bear Hunt  | Books | The Guardian">
            <a:extLst>
              <a:ext uri="{FF2B5EF4-FFF2-40B4-BE49-F238E27FC236}">
                <a16:creationId xmlns:a16="http://schemas.microsoft.com/office/drawing/2014/main" id="{AB0C78A7-C62F-452A-9858-9F7F708E8B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2DB01-24D7-4C57-A4D8-2DEF5D07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17240"/>
            <a:ext cx="11734800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might the characters be saying/thinking/doing….? What if it wasn’t a Bear Hunt after all?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86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ABEF4759-7B26-4EA5-AA31-81916DDCF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16" b="1021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16E0E-F807-41F8-8514-67EDEC66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>
                <a:solidFill>
                  <a:srgbClr val="FFFFFF"/>
                </a:solidFill>
              </a:rPr>
              <a:t>How would we use our knowledge of semantics and syntax to work out what the word ‘rabbit’ said?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1E14-A98B-4854-A174-153B0DB5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The </a:t>
            </a:r>
            <a:r>
              <a:rPr lang="en-US" sz="2400" b="1" i="1" u="sng" dirty="0">
                <a:solidFill>
                  <a:srgbClr val="FFFFFF"/>
                </a:solidFill>
              </a:rPr>
              <a:t>rabbit</a:t>
            </a:r>
            <a:r>
              <a:rPr lang="en-US" sz="2400" dirty="0">
                <a:solidFill>
                  <a:srgbClr val="FFFFFF"/>
                </a:solidFill>
              </a:rPr>
              <a:t> slept soundly in its cosy underground burrow.</a:t>
            </a:r>
          </a:p>
        </p:txBody>
      </p:sp>
    </p:spTree>
    <p:extLst>
      <p:ext uri="{BB962C8B-B14F-4D97-AF65-F5344CB8AC3E}">
        <p14:creationId xmlns:p14="http://schemas.microsoft.com/office/powerpoint/2010/main" val="207537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68383-E67B-4FFB-BAE9-C2A05B79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Grapho-phonemic Cues</a:t>
            </a:r>
            <a:endParaRPr lang="en-GB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D6D1D8-C35E-4769-AC1B-A2007B3FB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46400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07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D979A-9B1C-4275-B6B2-2672CCCBE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Phonics at Ormiston Cliff Park Primary Academy</a:t>
            </a:r>
            <a:endParaRPr lang="en-GB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9CA9A7-8D68-4305-BE4C-10926429C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2401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43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E343-B813-F7DD-C931-168BA57B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Daily Phonics lesson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33529-F14A-5843-2A11-74DDDC4A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Phase 1 – two weeks of playing games which develop listening skills. We work on sound discrimination, alliteration, vocal sounds, rhythm and rhyme and begin some segmenting. </a:t>
            </a:r>
          </a:p>
          <a:p>
            <a:r>
              <a:rPr lang="en-GB" dirty="0"/>
              <a:t>Phase 2 will start on 2</a:t>
            </a:r>
            <a:r>
              <a:rPr lang="en-GB" baseline="30000" dirty="0"/>
              <a:t>nd</a:t>
            </a:r>
            <a:r>
              <a:rPr lang="en-GB" dirty="0"/>
              <a:t> Oct</a:t>
            </a:r>
          </a:p>
          <a:p>
            <a:r>
              <a:rPr lang="en-GB" dirty="0"/>
              <a:t>We teach sounds every week – between 2 – 4 sounds each week</a:t>
            </a:r>
          </a:p>
          <a:p>
            <a:r>
              <a:rPr lang="en-GB" dirty="0"/>
              <a:t>Each lesson children will practise letter-sound correspondence, segmenting and blending words, recognising common exception words on sight and applying their knowledge by reading or writing sentences</a:t>
            </a:r>
          </a:p>
          <a:p>
            <a:r>
              <a:rPr lang="en-GB" dirty="0"/>
              <a:t>First sounds are S  A  T  P  I  N </a:t>
            </a:r>
          </a:p>
          <a:p>
            <a:r>
              <a:rPr lang="en-GB" dirty="0"/>
              <a:t>We use the correct terminology with the children, e.g. grapheme and phoneme, segment and blend</a:t>
            </a:r>
          </a:p>
          <a:p>
            <a:r>
              <a:rPr lang="en-GB" dirty="0"/>
              <a:t>We use actions when segmenting and blending – robot arms + clap</a:t>
            </a:r>
          </a:p>
          <a:p>
            <a:r>
              <a:rPr lang="en-GB" dirty="0"/>
              <a:t>Correct pronunciation is vital – you can watch ‘Jolly Phonics’ videos, use the sound mats we will provide in the homework books.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06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9D4D-24BF-F9BF-7AA1-C4744C046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FF9A5-7A61-B0FB-E3AD-FA45697C9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57788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Home School books         Picture books </a:t>
            </a:r>
          </a:p>
          <a:p>
            <a:pPr algn="l"/>
            <a:r>
              <a:rPr lang="en-GB" dirty="0"/>
              <a:t>Hold the book correctly, turn the pages </a:t>
            </a:r>
          </a:p>
          <a:p>
            <a:pPr algn="l"/>
            <a:r>
              <a:rPr lang="en-GB" dirty="0"/>
              <a:t>Develop talk		</a:t>
            </a:r>
          </a:p>
          <a:p>
            <a:pPr algn="l"/>
            <a:r>
              <a:rPr lang="en-GB" dirty="0"/>
              <a:t>Build up vocabulary	</a:t>
            </a:r>
          </a:p>
          <a:p>
            <a:pPr algn="l"/>
            <a:r>
              <a:rPr lang="en-GB" dirty="0"/>
              <a:t>Story structure </a:t>
            </a:r>
          </a:p>
          <a:p>
            <a:pPr algn="l"/>
            <a:r>
              <a:rPr lang="en-GB" dirty="0"/>
              <a:t>Start making predictions		</a:t>
            </a:r>
          </a:p>
          <a:p>
            <a:pPr algn="l"/>
            <a:r>
              <a:rPr lang="en-GB" dirty="0"/>
              <a:t>Recall the content of book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89650-FE9A-2139-F6A1-B4A3D9AF6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565" y="1153951"/>
            <a:ext cx="2438740" cy="232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6447E-B4A4-A4A6-1C79-44FE61F5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786" y="1277846"/>
            <a:ext cx="2071585" cy="2048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DE2C3C-2765-59CB-AD91-E12AFE341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697" y="1292709"/>
            <a:ext cx="2199417" cy="203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DA30-F530-2B6A-4012-C34DF36C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961171"/>
          </a:xfrm>
        </p:spPr>
        <p:txBody>
          <a:bodyPr>
            <a:normAutofit/>
          </a:bodyPr>
          <a:lstStyle/>
          <a:p>
            <a:r>
              <a:rPr lang="en-GB" sz="4000" dirty="0"/>
              <a:t>Decodable texts</a:t>
            </a:r>
            <a:br>
              <a:rPr lang="en-GB" sz="4000" dirty="0"/>
            </a:br>
            <a:r>
              <a:rPr lang="en-GB" sz="4000" dirty="0"/>
              <a:t>-matched to phonic knowledge</a:t>
            </a:r>
            <a:br>
              <a:rPr lang="en-GB" sz="4000" dirty="0"/>
            </a:br>
            <a:r>
              <a:rPr lang="en-GB" sz="4000" dirty="0"/>
              <a:t>-practice segmenting and blending</a:t>
            </a:r>
            <a:br>
              <a:rPr lang="en-GB" sz="4000" dirty="0"/>
            </a:br>
            <a:r>
              <a:rPr lang="en-GB" sz="4000" dirty="0"/>
              <a:t>- lots of word repetition 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5AA296-39DD-8394-77D4-77CEC10ED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390" y="3671668"/>
            <a:ext cx="2566433" cy="23807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036EA-F6FA-BAE3-C5F3-A9972B1C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07" y="3972908"/>
            <a:ext cx="2824393" cy="2519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4C0AF-FE67-C318-BD23-58A8759EB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33" y="2851030"/>
            <a:ext cx="2612982" cy="22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2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AE79-22BC-9925-9BFE-96B4231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8E8C3-0E6A-DA69-1DF0-BC367D706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3371"/>
            <a:ext cx="10515600" cy="381359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During the week, your child will share their book once with their teacher and once with the class teaching assistant</a:t>
            </a:r>
          </a:p>
          <a:p>
            <a:r>
              <a:rPr lang="en-GB" dirty="0"/>
              <a:t>You can support your child’s reading development by sharing the book at home. </a:t>
            </a:r>
          </a:p>
          <a:p>
            <a:r>
              <a:rPr lang="en-GB" dirty="0"/>
              <a:t>Please write in the reading diary – date and a short comment</a:t>
            </a:r>
          </a:p>
          <a:p>
            <a:r>
              <a:rPr lang="en-GB" dirty="0"/>
              <a:t>Please bring the folder to school every day.</a:t>
            </a:r>
          </a:p>
          <a:p>
            <a:r>
              <a:rPr lang="en-GB" dirty="0"/>
              <a:t>After three reads we can change the book. </a:t>
            </a:r>
          </a:p>
          <a:p>
            <a:r>
              <a:rPr lang="en-GB" dirty="0"/>
              <a:t>Place the reading folder into the box outside the classroom when the book needs changing.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40B3D-6A5F-27C1-238E-35FB596A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08" y="365125"/>
            <a:ext cx="2309580" cy="183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4B23-1410-F075-8977-FC4A2A6D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Literacy lessons </a:t>
            </a:r>
            <a:r>
              <a:rPr lang="en-GB"/>
              <a:t>support 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1B924-65DB-DF1D-8743-3F3AE4F1E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 a high quality text (linked to half term topic)</a:t>
            </a:r>
          </a:p>
          <a:p>
            <a:r>
              <a:rPr lang="en-GB" dirty="0"/>
              <a:t>We spend time on new vocabulary</a:t>
            </a:r>
          </a:p>
          <a:p>
            <a:r>
              <a:rPr lang="en-GB" dirty="0"/>
              <a:t>We model reading</a:t>
            </a:r>
          </a:p>
          <a:p>
            <a:r>
              <a:rPr lang="en-GB" dirty="0"/>
              <a:t>Get to know the text well </a:t>
            </a:r>
          </a:p>
          <a:p>
            <a:r>
              <a:rPr lang="en-GB" dirty="0"/>
              <a:t>Key words from the text will be displayed around the room</a:t>
            </a:r>
          </a:p>
          <a:p>
            <a:endParaRPr lang="en-GB" dirty="0"/>
          </a:p>
          <a:p>
            <a:r>
              <a:rPr lang="en-GB" dirty="0"/>
              <a:t>RAINBOW WORDS – introduced in Spring term </a:t>
            </a:r>
          </a:p>
          <a:p>
            <a:r>
              <a:rPr lang="en-GB" dirty="0"/>
              <a:t>HOMEWORK – will include some phonics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96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201C-A34C-4333-A050-4B57CEF8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Phonics through Picture Books</a:t>
            </a:r>
            <a:br>
              <a:rPr lang="en-US" sz="3600" dirty="0"/>
            </a:br>
            <a:r>
              <a:rPr lang="en-US" sz="3600" dirty="0"/>
              <a:t>‘Oi Frog!’ by Wes Gray &amp; Jim Field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58DE-1580-42DC-9841-57077661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543050"/>
            <a:ext cx="11134725" cy="463391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A Book My Child Adores: Oi Frog!">
            <a:extLst>
              <a:ext uri="{FF2B5EF4-FFF2-40B4-BE49-F238E27FC236}">
                <a16:creationId xmlns:a16="http://schemas.microsoft.com/office/drawing/2014/main" id="{1E6FBB30-2793-4BDF-9354-C1FC2B8D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38287"/>
            <a:ext cx="11487503" cy="49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F91F5-7286-4DBC-819B-C00CE6E7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Why Early Reading Matters?</a:t>
            </a:r>
            <a:endParaRPr lang="en-GB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C482AB-FBDD-433A-9B44-62C06EA4D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75733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738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lose-up of open book against blurred bookshelf background">
            <a:extLst>
              <a:ext uri="{FF2B5EF4-FFF2-40B4-BE49-F238E27FC236}">
                <a16:creationId xmlns:a16="http://schemas.microsoft.com/office/drawing/2014/main" id="{F7C02456-57CB-4574-A01E-D9832CAEE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8" r="12857" b="-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AD3FC-34E4-465C-996E-D202CE74E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51" y="662400"/>
            <a:ext cx="34092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400" b="1" dirty="0"/>
              <a:t>How do we support your child’s reading?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A7DD3-1801-4197-BAD6-E3E14C43D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051" y="2286000"/>
            <a:ext cx="3409200" cy="3844800"/>
          </a:xfrm>
        </p:spPr>
        <p:txBody>
          <a:bodyPr vert="horz" lIns="91440" tIns="45720" rIns="91440" bIns="45720" rtlCol="0">
            <a:noAutofit/>
          </a:bodyPr>
          <a:lstStyle/>
          <a:p>
            <a:pPr marL="17145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Your child’s reading book</a:t>
            </a:r>
          </a:p>
          <a:p>
            <a:pPr marL="17145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Reading to an adult</a:t>
            </a:r>
          </a:p>
          <a:p>
            <a:pPr marL="17145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Three reads approach– decode, fluency and comprehension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60000"/>
                  </a:schemeClr>
                </a:solidFill>
              </a:rPr>
              <a:t>Picture books to share</a:t>
            </a:r>
          </a:p>
        </p:txBody>
      </p:sp>
    </p:spTree>
    <p:extLst>
      <p:ext uri="{BB962C8B-B14F-4D97-AF65-F5344CB8AC3E}">
        <p14:creationId xmlns:p14="http://schemas.microsoft.com/office/powerpoint/2010/main" val="184015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F3925B-CEE7-4A51-AF92-DBD364EA4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Supporting Reading at Home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35975-E89A-48E4-8685-C3D6C1EEB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0" r="23595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8DFBB570-3176-49CB-B72A-CCCE3AE34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994386"/>
              </p:ext>
            </p:extLst>
          </p:nvPr>
        </p:nvGraphicFramePr>
        <p:xfrm>
          <a:off x="836680" y="1885071"/>
          <a:ext cx="6002110" cy="474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44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lose up of heart shaped pages of a book">
            <a:extLst>
              <a:ext uri="{FF2B5EF4-FFF2-40B4-BE49-F238E27FC236}">
                <a16:creationId xmlns:a16="http://schemas.microsoft.com/office/drawing/2014/main" id="{BFFD54C0-1811-4BB6-952C-0D600F265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" r="2594" b="-1"/>
          <a:stretch/>
        </p:blipFill>
        <p:spPr>
          <a:xfrm>
            <a:off x="-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B6B44CD-58A8-4464-95E5-2577092F4250}"/>
              </a:ext>
            </a:extLst>
          </p:cNvPr>
          <p:cNvSpPr txBox="1"/>
          <p:nvPr/>
        </p:nvSpPr>
        <p:spPr>
          <a:xfrm>
            <a:off x="6414868" y="576775"/>
            <a:ext cx="4952999" cy="560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Share opinions and ask questions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Go ‘word spotting’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Word attack!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Use clues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Take turns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6349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801A1-DE2E-42E7-8D37-0F5D3CB23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8100" dirty="0"/>
              <a:t>OCPPA Reading Champions</a:t>
            </a:r>
            <a:br>
              <a:rPr lang="en-US" sz="8100" dirty="0"/>
            </a:br>
            <a:r>
              <a:rPr lang="en-US" sz="8100" dirty="0"/>
              <a:t>Could You Help Us?</a:t>
            </a:r>
            <a:endParaRPr lang="en-GB" sz="8100" dirty="0"/>
          </a:p>
        </p:txBody>
      </p:sp>
    </p:spTree>
    <p:extLst>
      <p:ext uri="{BB962C8B-B14F-4D97-AF65-F5344CB8AC3E}">
        <p14:creationId xmlns:p14="http://schemas.microsoft.com/office/powerpoint/2010/main" val="25365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lose up of heart shaped pages of a book">
            <a:extLst>
              <a:ext uri="{FF2B5EF4-FFF2-40B4-BE49-F238E27FC236}">
                <a16:creationId xmlns:a16="http://schemas.microsoft.com/office/drawing/2014/main" id="{A9D5AA9C-0098-40EB-AFF6-FB006A416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8" r="2709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624D8376-6E48-4B62-8469-E3BC5ED6A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F4DC2-0516-4ED7-8201-E94BB4C8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Where Does it all Begin?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ED88B-5C60-486C-B68C-43B89A8EE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Take a moment to read the following quote about reading: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“The more you read, the more things you will know. The more things that you learn, the more places you’ll go.” Dr Seuss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skills and knowledge did you draw upon to be able to read and understand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it?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0F0BC1B9-480C-4EEB-9C39-E39DCEB96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80" r="1430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4D8376-6E48-4B62-8469-E3BC5ED6A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FFC17-489E-442B-A899-3F0B136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Without even thinking about it, you are likely to have: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696D-A7B5-4EC0-B8F5-A4F32960A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Fixed your eyes on each word and swept your eyes automatically from left to right – instantly processing the inky marks on the screen into sounds</a:t>
            </a:r>
          </a:p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Transforming these sounds into words which have meaning, using your vast, existing knowledge of language and the wider world. </a:t>
            </a:r>
          </a:p>
          <a:p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 order to do that, you need to have acquired a number of key skills….</a:t>
            </a:r>
          </a:p>
          <a:p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3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0EB5D-18B0-4518-8E16-4932200F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Reading is a multi-skilled process</a:t>
            </a:r>
            <a:endParaRPr lang="en-GB" sz="5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5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88898-0B12-470E-8140-016FDDD2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The Building Blocks for Reading - Semantics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710B6-8EE5-C2EF-1407-E7936C1DC2C7}"/>
              </a:ext>
            </a:extLst>
          </p:cNvPr>
          <p:cNvSpPr txBox="1"/>
          <p:nvPr/>
        </p:nvSpPr>
        <p:spPr>
          <a:xfrm>
            <a:off x="5412233" y="579358"/>
            <a:ext cx="625502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Semantics is the science of words!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When we come across an unfamiliar word, we use clues- the rest of the sentence, the pictures or diagrams, words that resemble the unfamiliar one- to help us understand the meaning.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English has lots of words that can mean different things in different contexts!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95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2489-1F30-4BB3-8323-6898C1BA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Syntax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87568-4144-147B-537C-21A9C3D1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190" y="357809"/>
            <a:ext cx="5615609" cy="5819154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As well as the science of words, children need the science of sentences- syntax!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Our familiarity with the way words are arranged also helps us find the meaning of unfamiliar words.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Early readers gain the skills and knowledge of syntax to become early writers.</a:t>
            </a:r>
          </a:p>
        </p:txBody>
      </p:sp>
    </p:spTree>
    <p:extLst>
      <p:ext uri="{BB962C8B-B14F-4D97-AF65-F5344CB8AC3E}">
        <p14:creationId xmlns:p14="http://schemas.microsoft.com/office/powerpoint/2010/main" val="317779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5B85F-A363-478E-B182-F2B89540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The Importance of Talk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EB1A4-1645-9B52-1E65-0A6F51324A97}"/>
              </a:ext>
            </a:extLst>
          </p:cNvPr>
          <p:cNvSpPr txBox="1"/>
          <p:nvPr/>
        </p:nvSpPr>
        <p:spPr>
          <a:xfrm>
            <a:off x="5605670" y="620392"/>
            <a:ext cx="55791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 make sense of the world and develop their knowledge and creativity, children need to TALK!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Developing understanding of semantics and vocabulary comes from sharing words through talk.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READING FOLLOWS TALKING!</a:t>
            </a:r>
          </a:p>
          <a:p>
            <a:pPr marL="285750" indent="-285750">
              <a:buFontTx/>
              <a:buChar char="-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Talking partners at school.</a:t>
            </a:r>
          </a:p>
        </p:txBody>
      </p:sp>
    </p:spTree>
    <p:extLst>
      <p:ext uri="{BB962C8B-B14F-4D97-AF65-F5344CB8AC3E}">
        <p14:creationId xmlns:p14="http://schemas.microsoft.com/office/powerpoint/2010/main" val="77907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7144-E6CE-45A8-9177-7B7BF74A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underestimate the Power of the Picture Book to develop language and vocabulary!</a:t>
            </a:r>
            <a:b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6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Never step on a snail….” 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From Shaun </a:t>
            </a: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Tann’s ‘Rules of Summer’</a:t>
            </a:r>
          </a:p>
        </p:txBody>
      </p:sp>
      <p:pic>
        <p:nvPicPr>
          <p:cNvPr id="1026" name="Picture 2" descr="Shaun Tan Discovers What Picture Books Are For | Studio 360 | WNYC">
            <a:extLst>
              <a:ext uri="{FF2B5EF4-FFF2-40B4-BE49-F238E27FC236}">
                <a16:creationId xmlns:a16="http://schemas.microsoft.com/office/drawing/2014/main" id="{C56EB621-67E2-47B0-8A23-084A3CF46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725" y="775546"/>
            <a:ext cx="7188199" cy="43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0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3863</TotalTime>
  <Words>1008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Learning to Read Reading to Learn</vt:lpstr>
      <vt:lpstr>Why Early Reading Matters?</vt:lpstr>
      <vt:lpstr>Where Does it all Begin?</vt:lpstr>
      <vt:lpstr>Without even thinking about it, you are likely to have:</vt:lpstr>
      <vt:lpstr>Reading is a multi-skilled process</vt:lpstr>
      <vt:lpstr>The Building Blocks for Reading - Semantics</vt:lpstr>
      <vt:lpstr>Syntax</vt:lpstr>
      <vt:lpstr>The Importance of Talk</vt:lpstr>
      <vt:lpstr>Don’t underestimate the Power of the Picture Book to develop language and vocabulary! “Never step on a snail….” (From Shaun Tann’s ‘Rules of Summer’</vt:lpstr>
      <vt:lpstr>What might the characters be saying/thinking/doing….? What if it wasn’t a Bear Hunt after all?</vt:lpstr>
      <vt:lpstr>How would we use our knowledge of semantics and syntax to work out what the word ‘rabbit’ said?</vt:lpstr>
      <vt:lpstr>Grapho-phonemic Cues</vt:lpstr>
      <vt:lpstr>Phonics at Ormiston Cliff Park Primary Academy</vt:lpstr>
      <vt:lpstr>Daily Phonics lesson </vt:lpstr>
      <vt:lpstr>PowerPoint Presentation</vt:lpstr>
      <vt:lpstr>Decodable texts -matched to phonic knowledge -practice segmenting and blending - lots of word repetition  </vt:lpstr>
      <vt:lpstr>PowerPoint Presentation</vt:lpstr>
      <vt:lpstr>Literacy lessons support reading </vt:lpstr>
      <vt:lpstr>Phonics through Picture Books ‘Oi Frog!’ by Wes Gray &amp; Jim Field</vt:lpstr>
      <vt:lpstr>How do we support your child’s reading?</vt:lpstr>
      <vt:lpstr>Supporting Reading at Home</vt:lpstr>
      <vt:lpstr>PowerPoint Presentation</vt:lpstr>
      <vt:lpstr>OCPPA Reading Champions Could You Help 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Read Reading to Learn</dc:title>
  <dc:creator>L Watkins</dc:creator>
  <cp:lastModifiedBy>Louise Watkins</cp:lastModifiedBy>
  <cp:revision>18</cp:revision>
  <dcterms:created xsi:type="dcterms:W3CDTF">2021-10-08T14:39:48Z</dcterms:created>
  <dcterms:modified xsi:type="dcterms:W3CDTF">2023-09-19T08:49:10Z</dcterms:modified>
</cp:coreProperties>
</file>