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81" r:id="rId6"/>
    <p:sldId id="286" r:id="rId7"/>
    <p:sldId id="273" r:id="rId8"/>
    <p:sldId id="287" r:id="rId9"/>
    <p:sldId id="288" r:id="rId10"/>
    <p:sldId id="289" r:id="rId11"/>
    <p:sldId id="290" r:id="rId12"/>
    <p:sldId id="271" r:id="rId13"/>
    <p:sldId id="292" r:id="rId14"/>
    <p:sldId id="298" r:id="rId15"/>
    <p:sldId id="299" r:id="rId16"/>
    <p:sldId id="304" r:id="rId17"/>
    <p:sldId id="305" r:id="rId18"/>
    <p:sldId id="306" r:id="rId19"/>
    <p:sldId id="276" r:id="rId20"/>
    <p:sldId id="308" r:id="rId21"/>
    <p:sldId id="307" r:id="rId22"/>
    <p:sldId id="309" r:id="rId23"/>
    <p:sldId id="310" r:id="rId24"/>
    <p:sldId id="311" r:id="rId25"/>
    <p:sldId id="312" r:id="rId26"/>
    <p:sldId id="313" r:id="rId27"/>
    <p:sldId id="314" r:id="rId28"/>
    <p:sldId id="315" r:id="rId29"/>
    <p:sldId id="316" r:id="rId30"/>
    <p:sldId id="317" r:id="rId31"/>
    <p:sldId id="318" r:id="rId32"/>
    <p:sldId id="319" r:id="rId33"/>
    <p:sldId id="321" r:id="rId34"/>
    <p:sldId id="322" r:id="rId35"/>
    <p:sldId id="297"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7" clrIdx="0">
    <p:extLst>
      <p:ext uri="{19B8F6BF-5375-455C-9EA6-DF929625EA0E}">
        <p15:presenceInfo xmlns:p15="http://schemas.microsoft.com/office/powerpoint/2012/main" userId="S::kate.jones@mathematicsmastery.org::4a9fd575-894c-4f1c-886c-99f53615ea7e" providerId="AD"/>
      </p:ext>
    </p:extLst>
  </p:cmAuthor>
  <p:cmAuthor id="2" name="Rebekah Goh" initials="RG" lastIdx="11" clrIdx="1">
    <p:extLst>
      <p:ext uri="{19B8F6BF-5375-455C-9EA6-DF929625EA0E}">
        <p15:presenceInfo xmlns:p15="http://schemas.microsoft.com/office/powerpoint/2012/main" userId="S::rebekah.goh@mathematicsmastery.org::557a5cbb-287d-40da-825e-f4e4c0111d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45"/>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1505D-1165-46F6-897D-D4D1139F8384}" v="12" dt="2024-02-05T07:50:09.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58" autoAdjust="0"/>
  </p:normalViewPr>
  <p:slideViewPr>
    <p:cSldViewPr snapToGrid="0">
      <p:cViewPr varScale="1">
        <p:scale>
          <a:sx n="51" d="100"/>
          <a:sy n="51" d="100"/>
        </p:scale>
        <p:origin x="1476" y="72"/>
      </p:cViewPr>
      <p:guideLst/>
    </p:cSldViewPr>
  </p:slideViewPr>
  <p:notesTextViewPr>
    <p:cViewPr>
      <p:scale>
        <a:sx n="1" d="1"/>
        <a:sy n="1" d="1"/>
      </p:scale>
      <p:origin x="0" y="0"/>
    </p:cViewPr>
  </p:notesTextViewPr>
  <p:notesViewPr>
    <p:cSldViewPr snapToGrid="0">
      <p:cViewPr>
        <p:scale>
          <a:sx n="25" d="100"/>
          <a:sy n="25" d="100"/>
        </p:scale>
        <p:origin x="3498" y="-4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Walsh" userId="d4aac614-bf9a-4f8d-8a27-f9866429ffd8" providerId="ADAL" clId="{D371505D-1165-46F6-897D-D4D1139F8384}"/>
    <pc:docChg chg="undo custSel modSld modMainMaster modNotesMaster">
      <pc:chgData name="Michael Walsh" userId="d4aac614-bf9a-4f8d-8a27-f9866429ffd8" providerId="ADAL" clId="{D371505D-1165-46F6-897D-D4D1139F8384}" dt="2024-02-05T07:50:09.765" v="139"/>
      <pc:docMkLst>
        <pc:docMk/>
      </pc:docMkLst>
      <pc:sldChg chg="modSp modNotes">
        <pc:chgData name="Michael Walsh" userId="d4aac614-bf9a-4f8d-8a27-f9866429ffd8" providerId="ADAL" clId="{D371505D-1165-46F6-897D-D4D1139F8384}" dt="2024-02-05T07:50:09.765" v="139"/>
        <pc:sldMkLst>
          <pc:docMk/>
          <pc:sldMk cId="2605528031" sldId="256"/>
        </pc:sldMkLst>
        <pc:spChg chg="mod">
          <ac:chgData name="Michael Walsh" userId="d4aac614-bf9a-4f8d-8a27-f9866429ffd8" providerId="ADAL" clId="{D371505D-1165-46F6-897D-D4D1139F8384}" dt="2024-02-05T07:50:09.765" v="139"/>
          <ac:spMkLst>
            <pc:docMk/>
            <pc:sldMk cId="2605528031" sldId="256"/>
            <ac:spMk id="4" creationId="{BA6C7872-C30E-4512-B6B4-B8D5A10D97E0}"/>
          </ac:spMkLst>
        </pc:spChg>
        <pc:spChg chg="mod">
          <ac:chgData name="Michael Walsh" userId="d4aac614-bf9a-4f8d-8a27-f9866429ffd8" providerId="ADAL" clId="{D371505D-1165-46F6-897D-D4D1139F8384}" dt="2024-02-05T07:50:09.765" v="139"/>
          <ac:spMkLst>
            <pc:docMk/>
            <pc:sldMk cId="2605528031" sldId="256"/>
            <ac:spMk id="6" creationId="{9F0ACA7B-E5AA-4DCC-9A8F-2F21D5B37FFB}"/>
          </ac:spMkLst>
        </pc:spChg>
        <pc:spChg chg="mod">
          <ac:chgData name="Michael Walsh" userId="d4aac614-bf9a-4f8d-8a27-f9866429ffd8" providerId="ADAL" clId="{D371505D-1165-46F6-897D-D4D1139F8384}" dt="2024-02-05T07:50:09.765" v="139"/>
          <ac:spMkLst>
            <pc:docMk/>
            <pc:sldMk cId="2605528031" sldId="256"/>
            <ac:spMk id="9" creationId="{4BE81719-7561-4622-88AA-5A12F43B0104}"/>
          </ac:spMkLst>
        </pc:spChg>
        <pc:spChg chg="mod">
          <ac:chgData name="Michael Walsh" userId="d4aac614-bf9a-4f8d-8a27-f9866429ffd8" providerId="ADAL" clId="{D371505D-1165-46F6-897D-D4D1139F8384}" dt="2024-02-05T07:50:09.765" v="139"/>
          <ac:spMkLst>
            <pc:docMk/>
            <pc:sldMk cId="2605528031" sldId="256"/>
            <ac:spMk id="10" creationId="{BA6E6826-EBDC-478A-8CD6-BDE69CA407DD}"/>
          </ac:spMkLst>
        </pc:spChg>
        <pc:spChg chg="mod">
          <ac:chgData name="Michael Walsh" userId="d4aac614-bf9a-4f8d-8a27-f9866429ffd8" providerId="ADAL" clId="{D371505D-1165-46F6-897D-D4D1139F8384}" dt="2024-02-05T07:50:09.765" v="139"/>
          <ac:spMkLst>
            <pc:docMk/>
            <pc:sldMk cId="2605528031" sldId="256"/>
            <ac:spMk id="11" creationId="{1BA97CEC-5CAE-4A96-9984-1343C6C65100}"/>
          </ac:spMkLst>
        </pc:spChg>
        <pc:grpChg chg="mod">
          <ac:chgData name="Michael Walsh" userId="d4aac614-bf9a-4f8d-8a27-f9866429ffd8" providerId="ADAL" clId="{D371505D-1165-46F6-897D-D4D1139F8384}" dt="2024-02-05T07:50:09.765" v="139"/>
          <ac:grpSpMkLst>
            <pc:docMk/>
            <pc:sldMk cId="2605528031" sldId="256"/>
            <ac:grpSpMk id="8" creationId="{B5C879B0-442C-4AB3-ABDE-8D9BF842D868}"/>
          </ac:grpSpMkLst>
        </pc:grpChg>
        <pc:picChg chg="mod">
          <ac:chgData name="Michael Walsh" userId="d4aac614-bf9a-4f8d-8a27-f9866429ffd8" providerId="ADAL" clId="{D371505D-1165-46F6-897D-D4D1139F8384}" dt="2024-02-05T07:50:09.765" v="139"/>
          <ac:picMkLst>
            <pc:docMk/>
            <pc:sldMk cId="2605528031" sldId="256"/>
            <ac:picMk id="5" creationId="{A7A0F557-78FC-4E2C-A25D-6B032591DE36}"/>
          </ac:picMkLst>
        </pc:picChg>
        <pc:picChg chg="mod">
          <ac:chgData name="Michael Walsh" userId="d4aac614-bf9a-4f8d-8a27-f9866429ffd8" providerId="ADAL" clId="{D371505D-1165-46F6-897D-D4D1139F8384}" dt="2024-02-05T07:50:09.765" v="139"/>
          <ac:picMkLst>
            <pc:docMk/>
            <pc:sldMk cId="2605528031" sldId="256"/>
            <ac:picMk id="7" creationId="{26A99B14-34F5-4B76-A02A-D48DC619F3D5}"/>
          </ac:picMkLst>
        </pc:picChg>
        <pc:picChg chg="mod">
          <ac:chgData name="Michael Walsh" userId="d4aac614-bf9a-4f8d-8a27-f9866429ffd8" providerId="ADAL" clId="{D371505D-1165-46F6-897D-D4D1139F8384}" dt="2024-02-05T07:50:09.765" v="139"/>
          <ac:picMkLst>
            <pc:docMk/>
            <pc:sldMk cId="2605528031" sldId="256"/>
            <ac:picMk id="12" creationId="{9C0C3ABB-A714-4F46-8118-4A31604312EC}"/>
          </ac:picMkLst>
        </pc:picChg>
      </pc:sldChg>
      <pc:sldChg chg="modSp mod modNotes">
        <pc:chgData name="Michael Walsh" userId="d4aac614-bf9a-4f8d-8a27-f9866429ffd8" providerId="ADAL" clId="{D371505D-1165-46F6-897D-D4D1139F8384}" dt="2024-02-05T07:50:09.765" v="139"/>
        <pc:sldMkLst>
          <pc:docMk/>
          <pc:sldMk cId="162364748" sldId="271"/>
        </pc:sldMkLst>
        <pc:spChg chg="mod">
          <ac:chgData name="Michael Walsh" userId="d4aac614-bf9a-4f8d-8a27-f9866429ffd8" providerId="ADAL" clId="{D371505D-1165-46F6-897D-D4D1139F8384}" dt="2024-02-05T07:50:09.765" v="139"/>
          <ac:spMkLst>
            <pc:docMk/>
            <pc:sldMk cId="162364748" sldId="271"/>
            <ac:spMk id="5" creationId="{F27A5C13-978B-417C-A66E-2C2AE764F805}"/>
          </ac:spMkLst>
        </pc:spChg>
        <pc:spChg chg="mod">
          <ac:chgData name="Michael Walsh" userId="d4aac614-bf9a-4f8d-8a27-f9866429ffd8" providerId="ADAL" clId="{D371505D-1165-46F6-897D-D4D1139F8384}" dt="2024-02-05T07:50:09.765" v="139"/>
          <ac:spMkLst>
            <pc:docMk/>
            <pc:sldMk cId="162364748" sldId="271"/>
            <ac:spMk id="11" creationId="{D7B90B84-6654-D783-60CB-5DD501788573}"/>
          </ac:spMkLst>
        </pc:spChg>
        <pc:spChg chg="mod">
          <ac:chgData name="Michael Walsh" userId="d4aac614-bf9a-4f8d-8a27-f9866429ffd8" providerId="ADAL" clId="{D371505D-1165-46F6-897D-D4D1139F8384}" dt="2024-02-05T07:50:09.765" v="139"/>
          <ac:spMkLst>
            <pc:docMk/>
            <pc:sldMk cId="162364748" sldId="271"/>
            <ac:spMk id="12" creationId="{ED1ED6F1-8B36-D96D-B481-148EF0C710E3}"/>
          </ac:spMkLst>
        </pc:spChg>
        <pc:spChg chg="mod">
          <ac:chgData name="Michael Walsh" userId="d4aac614-bf9a-4f8d-8a27-f9866429ffd8" providerId="ADAL" clId="{D371505D-1165-46F6-897D-D4D1139F8384}" dt="2024-02-05T07:50:09.765" v="139"/>
          <ac:spMkLst>
            <pc:docMk/>
            <pc:sldMk cId="162364748" sldId="271"/>
            <ac:spMk id="13" creationId="{0C13D041-5775-3C57-68DE-64D1FED2FC88}"/>
          </ac:spMkLst>
        </pc:spChg>
        <pc:picChg chg="mod">
          <ac:chgData name="Michael Walsh" userId="d4aac614-bf9a-4f8d-8a27-f9866429ffd8" providerId="ADAL" clId="{D371505D-1165-46F6-897D-D4D1139F8384}" dt="2024-02-05T07:50:09.765" v="139"/>
          <ac:picMkLst>
            <pc:docMk/>
            <pc:sldMk cId="162364748" sldId="271"/>
            <ac:picMk id="3" creationId="{13F07AB6-469D-689A-3FA5-477B6288BFC3}"/>
          </ac:picMkLst>
        </pc:picChg>
        <pc:picChg chg="mod">
          <ac:chgData name="Michael Walsh" userId="d4aac614-bf9a-4f8d-8a27-f9866429ffd8" providerId="ADAL" clId="{D371505D-1165-46F6-897D-D4D1139F8384}" dt="2024-02-05T07:50:09.765" v="139"/>
          <ac:picMkLst>
            <pc:docMk/>
            <pc:sldMk cId="162364748" sldId="271"/>
            <ac:picMk id="6" creationId="{DC6E8AC0-B734-9104-D988-6FDC9835CD93}"/>
          </ac:picMkLst>
        </pc:picChg>
        <pc:picChg chg="mod">
          <ac:chgData name="Michael Walsh" userId="d4aac614-bf9a-4f8d-8a27-f9866429ffd8" providerId="ADAL" clId="{D371505D-1165-46F6-897D-D4D1139F8384}" dt="2024-02-05T07:50:09.765" v="139"/>
          <ac:picMkLst>
            <pc:docMk/>
            <pc:sldMk cId="162364748" sldId="271"/>
            <ac:picMk id="10" creationId="{999C1AF8-94FA-3227-5015-53C386ACE6A2}"/>
          </ac:picMkLst>
        </pc:picChg>
      </pc:sldChg>
      <pc:sldChg chg="modSp modNotes">
        <pc:chgData name="Michael Walsh" userId="d4aac614-bf9a-4f8d-8a27-f9866429ffd8" providerId="ADAL" clId="{D371505D-1165-46F6-897D-D4D1139F8384}" dt="2024-02-05T07:50:09.765" v="139"/>
        <pc:sldMkLst>
          <pc:docMk/>
          <pc:sldMk cId="3622584323" sldId="273"/>
        </pc:sldMkLst>
        <pc:spChg chg="mod">
          <ac:chgData name="Michael Walsh" userId="d4aac614-bf9a-4f8d-8a27-f9866429ffd8" providerId="ADAL" clId="{D371505D-1165-46F6-897D-D4D1139F8384}" dt="2024-02-05T07:50:09.765" v="139"/>
          <ac:spMkLst>
            <pc:docMk/>
            <pc:sldMk cId="3622584323" sldId="273"/>
            <ac:spMk id="2" creationId="{1E4ABA72-53B1-4DEC-A9C5-88572B171ED7}"/>
          </ac:spMkLst>
        </pc:spChg>
        <pc:spChg chg="mod">
          <ac:chgData name="Michael Walsh" userId="d4aac614-bf9a-4f8d-8a27-f9866429ffd8" providerId="ADAL" clId="{D371505D-1165-46F6-897D-D4D1139F8384}" dt="2024-02-05T07:50:09.765" v="139"/>
          <ac:spMkLst>
            <pc:docMk/>
            <pc:sldMk cId="3622584323" sldId="273"/>
            <ac:spMk id="5" creationId="{F27A5C13-978B-417C-A66E-2C2AE764F805}"/>
          </ac:spMkLst>
        </pc:spChg>
        <pc:spChg chg="mod">
          <ac:chgData name="Michael Walsh" userId="d4aac614-bf9a-4f8d-8a27-f9866429ffd8" providerId="ADAL" clId="{D371505D-1165-46F6-897D-D4D1139F8384}" dt="2024-02-05T07:50:09.765" v="139"/>
          <ac:spMkLst>
            <pc:docMk/>
            <pc:sldMk cId="3622584323" sldId="273"/>
            <ac:spMk id="24" creationId="{86BA259A-0B3A-4544-8588-5542D00407B1}"/>
          </ac:spMkLst>
        </pc:spChg>
        <pc:spChg chg="mod">
          <ac:chgData name="Michael Walsh" userId="d4aac614-bf9a-4f8d-8a27-f9866429ffd8" providerId="ADAL" clId="{D371505D-1165-46F6-897D-D4D1139F8384}" dt="2024-02-05T07:50:09.765" v="139"/>
          <ac:spMkLst>
            <pc:docMk/>
            <pc:sldMk cId="3622584323" sldId="273"/>
            <ac:spMk id="25" creationId="{F3375232-467F-4760-B503-7CFA6E6C1C66}"/>
          </ac:spMkLst>
        </pc:spChg>
        <pc:spChg chg="mod">
          <ac:chgData name="Michael Walsh" userId="d4aac614-bf9a-4f8d-8a27-f9866429ffd8" providerId="ADAL" clId="{D371505D-1165-46F6-897D-D4D1139F8384}" dt="2024-02-05T07:50:09.765" v="139"/>
          <ac:spMkLst>
            <pc:docMk/>
            <pc:sldMk cId="3622584323" sldId="273"/>
            <ac:spMk id="26" creationId="{6ED3444F-CA52-4D6A-ABAD-23CA04B87D6A}"/>
          </ac:spMkLst>
        </pc:spChg>
        <pc:spChg chg="mod">
          <ac:chgData name="Michael Walsh" userId="d4aac614-bf9a-4f8d-8a27-f9866429ffd8" providerId="ADAL" clId="{D371505D-1165-46F6-897D-D4D1139F8384}" dt="2024-02-05T07:50:09.765" v="139"/>
          <ac:spMkLst>
            <pc:docMk/>
            <pc:sldMk cId="3622584323" sldId="273"/>
            <ac:spMk id="29" creationId="{E6963201-EFE3-459C-BA01-EB35951BEEE3}"/>
          </ac:spMkLst>
        </pc:spChg>
        <pc:spChg chg="mod">
          <ac:chgData name="Michael Walsh" userId="d4aac614-bf9a-4f8d-8a27-f9866429ffd8" providerId="ADAL" clId="{D371505D-1165-46F6-897D-D4D1139F8384}" dt="2024-02-05T07:50:09.765" v="139"/>
          <ac:spMkLst>
            <pc:docMk/>
            <pc:sldMk cId="3622584323" sldId="273"/>
            <ac:spMk id="33" creationId="{94EE1548-7E19-490B-90DF-1F4F363C8A93}"/>
          </ac:spMkLst>
        </pc:spChg>
        <pc:grpChg chg="mod">
          <ac:chgData name="Michael Walsh" userId="d4aac614-bf9a-4f8d-8a27-f9866429ffd8" providerId="ADAL" clId="{D371505D-1165-46F6-897D-D4D1139F8384}" dt="2024-02-05T07:50:09.765" v="139"/>
          <ac:grpSpMkLst>
            <pc:docMk/>
            <pc:sldMk cId="3622584323" sldId="273"/>
            <ac:grpSpMk id="28" creationId="{8D7CA167-434F-4DA5-9B40-800A3777CAA7}"/>
          </ac:grpSpMkLst>
        </pc:grpChg>
        <pc:picChg chg="mod">
          <ac:chgData name="Michael Walsh" userId="d4aac614-bf9a-4f8d-8a27-f9866429ffd8" providerId="ADAL" clId="{D371505D-1165-46F6-897D-D4D1139F8384}" dt="2024-02-05T07:50:09.765" v="139"/>
          <ac:picMkLst>
            <pc:docMk/>
            <pc:sldMk cId="3622584323" sldId="273"/>
            <ac:picMk id="27" creationId="{B2038303-EA12-418C-BD72-FE01AC354FFF}"/>
          </ac:picMkLst>
        </pc:picChg>
        <pc:picChg chg="mod">
          <ac:chgData name="Michael Walsh" userId="d4aac614-bf9a-4f8d-8a27-f9866429ffd8" providerId="ADAL" clId="{D371505D-1165-46F6-897D-D4D1139F8384}" dt="2024-02-05T07:50:09.765" v="139"/>
          <ac:picMkLst>
            <pc:docMk/>
            <pc:sldMk cId="3622584323" sldId="273"/>
            <ac:picMk id="30" creationId="{3A736EF9-F034-4284-89C4-11FC8240C766}"/>
          </ac:picMkLst>
        </pc:picChg>
        <pc:picChg chg="mod">
          <ac:chgData name="Michael Walsh" userId="d4aac614-bf9a-4f8d-8a27-f9866429ffd8" providerId="ADAL" clId="{D371505D-1165-46F6-897D-D4D1139F8384}" dt="2024-02-05T07:50:09.765" v="139"/>
          <ac:picMkLst>
            <pc:docMk/>
            <pc:sldMk cId="3622584323" sldId="273"/>
            <ac:picMk id="31" creationId="{38DCB67A-0808-4C8A-8131-BF25B2F9B7E9}"/>
          </ac:picMkLst>
        </pc:picChg>
        <pc:picChg chg="mod">
          <ac:chgData name="Michael Walsh" userId="d4aac614-bf9a-4f8d-8a27-f9866429ffd8" providerId="ADAL" clId="{D371505D-1165-46F6-897D-D4D1139F8384}" dt="2024-02-05T07:50:09.765" v="139"/>
          <ac:picMkLst>
            <pc:docMk/>
            <pc:sldMk cId="3622584323" sldId="273"/>
            <ac:picMk id="32" creationId="{15BBABC1-2F87-4236-B24F-CDF3951DCA06}"/>
          </ac:picMkLst>
        </pc:picChg>
        <pc:cxnChg chg="mod">
          <ac:chgData name="Michael Walsh" userId="d4aac614-bf9a-4f8d-8a27-f9866429ffd8" providerId="ADAL" clId="{D371505D-1165-46F6-897D-D4D1139F8384}" dt="2024-02-05T07:50:09.765" v="139"/>
          <ac:cxnSpMkLst>
            <pc:docMk/>
            <pc:sldMk cId="3622584323" sldId="273"/>
            <ac:cxnSpMk id="34" creationId="{E34C1109-806F-40DF-8F60-2198EBF89719}"/>
          </ac:cxnSpMkLst>
        </pc:cxnChg>
        <pc:cxnChg chg="mod">
          <ac:chgData name="Michael Walsh" userId="d4aac614-bf9a-4f8d-8a27-f9866429ffd8" providerId="ADAL" clId="{D371505D-1165-46F6-897D-D4D1139F8384}" dt="2024-02-05T07:50:09.765" v="139"/>
          <ac:cxnSpMkLst>
            <pc:docMk/>
            <pc:sldMk cId="3622584323" sldId="273"/>
            <ac:cxnSpMk id="35" creationId="{8D5A4BE2-69EA-466C-9059-13A1B845126D}"/>
          </ac:cxnSpMkLst>
        </pc:cxnChg>
        <pc:cxnChg chg="mod">
          <ac:chgData name="Michael Walsh" userId="d4aac614-bf9a-4f8d-8a27-f9866429ffd8" providerId="ADAL" clId="{D371505D-1165-46F6-897D-D4D1139F8384}" dt="2024-02-05T07:50:09.765" v="139"/>
          <ac:cxnSpMkLst>
            <pc:docMk/>
            <pc:sldMk cId="3622584323" sldId="273"/>
            <ac:cxnSpMk id="36" creationId="{A13DC9DA-A1B0-4F5C-BDA8-8A4B9F6C8D30}"/>
          </ac:cxnSpMkLst>
        </pc:cxnChg>
        <pc:cxnChg chg="mod">
          <ac:chgData name="Michael Walsh" userId="d4aac614-bf9a-4f8d-8a27-f9866429ffd8" providerId="ADAL" clId="{D371505D-1165-46F6-897D-D4D1139F8384}" dt="2024-02-05T07:50:09.765" v="139"/>
          <ac:cxnSpMkLst>
            <pc:docMk/>
            <pc:sldMk cId="3622584323" sldId="273"/>
            <ac:cxnSpMk id="37" creationId="{C5B4FA82-EBF7-49AE-8081-AD91A5F2111D}"/>
          </ac:cxnSpMkLst>
        </pc:cxnChg>
        <pc:cxnChg chg="mod">
          <ac:chgData name="Michael Walsh" userId="d4aac614-bf9a-4f8d-8a27-f9866429ffd8" providerId="ADAL" clId="{D371505D-1165-46F6-897D-D4D1139F8384}" dt="2024-02-05T07:50:09.765" v="139"/>
          <ac:cxnSpMkLst>
            <pc:docMk/>
            <pc:sldMk cId="3622584323" sldId="273"/>
            <ac:cxnSpMk id="38" creationId="{87D54A92-DB79-4DDA-BC70-C1BD28E9F60C}"/>
          </ac:cxnSpMkLst>
        </pc:cxnChg>
        <pc:cxnChg chg="mod">
          <ac:chgData name="Michael Walsh" userId="d4aac614-bf9a-4f8d-8a27-f9866429ffd8" providerId="ADAL" clId="{D371505D-1165-46F6-897D-D4D1139F8384}" dt="2024-02-05T07:50:09.765" v="139"/>
          <ac:cxnSpMkLst>
            <pc:docMk/>
            <pc:sldMk cId="3622584323" sldId="273"/>
            <ac:cxnSpMk id="39" creationId="{4BC4FE1F-D485-4A27-8F01-07DF67DE3331}"/>
          </ac:cxnSpMkLst>
        </pc:cxnChg>
        <pc:cxnChg chg="mod">
          <ac:chgData name="Michael Walsh" userId="d4aac614-bf9a-4f8d-8a27-f9866429ffd8" providerId="ADAL" clId="{D371505D-1165-46F6-897D-D4D1139F8384}" dt="2024-02-05T07:50:09.765" v="139"/>
          <ac:cxnSpMkLst>
            <pc:docMk/>
            <pc:sldMk cId="3622584323" sldId="273"/>
            <ac:cxnSpMk id="40" creationId="{F39D1443-AF0C-415A-844C-45E426EB0523}"/>
          </ac:cxnSpMkLst>
        </pc:cxnChg>
        <pc:cxnChg chg="mod">
          <ac:chgData name="Michael Walsh" userId="d4aac614-bf9a-4f8d-8a27-f9866429ffd8" providerId="ADAL" clId="{D371505D-1165-46F6-897D-D4D1139F8384}" dt="2024-02-05T07:50:09.765" v="139"/>
          <ac:cxnSpMkLst>
            <pc:docMk/>
            <pc:sldMk cId="3622584323" sldId="273"/>
            <ac:cxnSpMk id="41" creationId="{CFBCF745-B81E-4BA0-8EE7-D5F409947482}"/>
          </ac:cxnSpMkLst>
        </pc:cxnChg>
        <pc:cxnChg chg="mod">
          <ac:chgData name="Michael Walsh" userId="d4aac614-bf9a-4f8d-8a27-f9866429ffd8" providerId="ADAL" clId="{D371505D-1165-46F6-897D-D4D1139F8384}" dt="2024-02-05T07:50:09.765" v="139"/>
          <ac:cxnSpMkLst>
            <pc:docMk/>
            <pc:sldMk cId="3622584323" sldId="273"/>
            <ac:cxnSpMk id="42" creationId="{5C9AD597-31B0-4418-97B6-CD14F514104B}"/>
          </ac:cxnSpMkLst>
        </pc:cxnChg>
        <pc:cxnChg chg="mod">
          <ac:chgData name="Michael Walsh" userId="d4aac614-bf9a-4f8d-8a27-f9866429ffd8" providerId="ADAL" clId="{D371505D-1165-46F6-897D-D4D1139F8384}" dt="2024-02-05T07:50:09.765" v="139"/>
          <ac:cxnSpMkLst>
            <pc:docMk/>
            <pc:sldMk cId="3622584323" sldId="273"/>
            <ac:cxnSpMk id="43" creationId="{641A2FE0-DDE3-42F3-8FC9-32B264D7D49C}"/>
          </ac:cxnSpMkLst>
        </pc:cxnChg>
        <pc:cxnChg chg="mod">
          <ac:chgData name="Michael Walsh" userId="d4aac614-bf9a-4f8d-8a27-f9866429ffd8" providerId="ADAL" clId="{D371505D-1165-46F6-897D-D4D1139F8384}" dt="2024-02-05T07:50:09.765" v="139"/>
          <ac:cxnSpMkLst>
            <pc:docMk/>
            <pc:sldMk cId="3622584323" sldId="273"/>
            <ac:cxnSpMk id="44" creationId="{F2EA055C-AE8E-40B8-AB8D-D3AD90330F06}"/>
          </ac:cxnSpMkLst>
        </pc:cxnChg>
      </pc:sldChg>
      <pc:sldChg chg="modSp mod modNotes">
        <pc:chgData name="Michael Walsh" userId="d4aac614-bf9a-4f8d-8a27-f9866429ffd8" providerId="ADAL" clId="{D371505D-1165-46F6-897D-D4D1139F8384}" dt="2024-02-05T07:50:09.765" v="139"/>
        <pc:sldMkLst>
          <pc:docMk/>
          <pc:sldMk cId="2296150609" sldId="276"/>
        </pc:sldMkLst>
        <pc:spChg chg="mod">
          <ac:chgData name="Michael Walsh" userId="d4aac614-bf9a-4f8d-8a27-f9866429ffd8" providerId="ADAL" clId="{D371505D-1165-46F6-897D-D4D1139F8384}" dt="2024-02-05T07:50:09.765" v="139"/>
          <ac:spMkLst>
            <pc:docMk/>
            <pc:sldMk cId="2296150609" sldId="276"/>
            <ac:spMk id="2" creationId="{2619F33C-4796-44B2-9596-EB982870C3E3}"/>
          </ac:spMkLst>
        </pc:spChg>
        <pc:spChg chg="mod">
          <ac:chgData name="Michael Walsh" userId="d4aac614-bf9a-4f8d-8a27-f9866429ffd8" providerId="ADAL" clId="{D371505D-1165-46F6-897D-D4D1139F8384}" dt="2024-02-05T07:50:09.765" v="139"/>
          <ac:spMkLst>
            <pc:docMk/>
            <pc:sldMk cId="2296150609" sldId="276"/>
            <ac:spMk id="5" creationId="{F27A5C13-978B-417C-A66E-2C2AE764F805}"/>
          </ac:spMkLst>
        </pc:spChg>
        <pc:spChg chg="mod">
          <ac:chgData name="Michael Walsh" userId="d4aac614-bf9a-4f8d-8a27-f9866429ffd8" providerId="ADAL" clId="{D371505D-1165-46F6-897D-D4D1139F8384}" dt="2024-02-05T07:50:09.765" v="139"/>
          <ac:spMkLst>
            <pc:docMk/>
            <pc:sldMk cId="2296150609" sldId="276"/>
            <ac:spMk id="36" creationId="{52E55363-3A66-4EAB-9D16-9A6B97D0C569}"/>
          </ac:spMkLst>
        </pc:spChg>
        <pc:spChg chg="mod">
          <ac:chgData name="Michael Walsh" userId="d4aac614-bf9a-4f8d-8a27-f9866429ffd8" providerId="ADAL" clId="{D371505D-1165-46F6-897D-D4D1139F8384}" dt="2024-02-05T07:50:09.765" v="139"/>
          <ac:spMkLst>
            <pc:docMk/>
            <pc:sldMk cId="2296150609" sldId="276"/>
            <ac:spMk id="37" creationId="{3BC79381-E4D8-4A49-BEC7-6EB621E1A607}"/>
          </ac:spMkLst>
        </pc:spChg>
        <pc:spChg chg="mod">
          <ac:chgData name="Michael Walsh" userId="d4aac614-bf9a-4f8d-8a27-f9866429ffd8" providerId="ADAL" clId="{D371505D-1165-46F6-897D-D4D1139F8384}" dt="2024-02-05T07:50:09.765" v="139"/>
          <ac:spMkLst>
            <pc:docMk/>
            <pc:sldMk cId="2296150609" sldId="276"/>
            <ac:spMk id="38" creationId="{E0BB44E5-6A58-4178-B21A-8224233542F2}"/>
          </ac:spMkLst>
        </pc:spChg>
        <pc:spChg chg="mod">
          <ac:chgData name="Michael Walsh" userId="d4aac614-bf9a-4f8d-8a27-f9866429ffd8" providerId="ADAL" clId="{D371505D-1165-46F6-897D-D4D1139F8384}" dt="2024-02-05T07:50:09.765" v="139"/>
          <ac:spMkLst>
            <pc:docMk/>
            <pc:sldMk cId="2296150609" sldId="276"/>
            <ac:spMk id="39" creationId="{AF238010-0AEA-4BBC-AC93-BBB0DAA3C935}"/>
          </ac:spMkLst>
        </pc:spChg>
        <pc:spChg chg="mod">
          <ac:chgData name="Michael Walsh" userId="d4aac614-bf9a-4f8d-8a27-f9866429ffd8" providerId="ADAL" clId="{D371505D-1165-46F6-897D-D4D1139F8384}" dt="2024-02-05T07:50:09.765" v="139"/>
          <ac:spMkLst>
            <pc:docMk/>
            <pc:sldMk cId="2296150609" sldId="276"/>
            <ac:spMk id="41" creationId="{9309B72B-D748-48AE-A531-800CF11C1811}"/>
          </ac:spMkLst>
        </pc:spChg>
        <pc:spChg chg="mod">
          <ac:chgData name="Michael Walsh" userId="d4aac614-bf9a-4f8d-8a27-f9866429ffd8" providerId="ADAL" clId="{D371505D-1165-46F6-897D-D4D1139F8384}" dt="2024-02-05T07:50:09.765" v="139"/>
          <ac:spMkLst>
            <pc:docMk/>
            <pc:sldMk cId="2296150609" sldId="276"/>
            <ac:spMk id="42" creationId="{4B1F2921-640E-437C-ABAB-0262C7D3D0E9}"/>
          </ac:spMkLst>
        </pc:spChg>
        <pc:spChg chg="mod">
          <ac:chgData name="Michael Walsh" userId="d4aac614-bf9a-4f8d-8a27-f9866429ffd8" providerId="ADAL" clId="{D371505D-1165-46F6-897D-D4D1139F8384}" dt="2024-02-05T07:50:09.765" v="139"/>
          <ac:spMkLst>
            <pc:docMk/>
            <pc:sldMk cId="2296150609" sldId="276"/>
            <ac:spMk id="44" creationId="{CE3A70DB-5D3B-41D5-8859-0E2696CB2981}"/>
          </ac:spMkLst>
        </pc:spChg>
        <pc:spChg chg="mod">
          <ac:chgData name="Michael Walsh" userId="d4aac614-bf9a-4f8d-8a27-f9866429ffd8" providerId="ADAL" clId="{D371505D-1165-46F6-897D-D4D1139F8384}" dt="2024-02-05T07:50:09.765" v="139"/>
          <ac:spMkLst>
            <pc:docMk/>
            <pc:sldMk cId="2296150609" sldId="276"/>
            <ac:spMk id="45" creationId="{9081633A-4B36-4231-9553-9120C7B927BF}"/>
          </ac:spMkLst>
        </pc:spChg>
        <pc:spChg chg="mod">
          <ac:chgData name="Michael Walsh" userId="d4aac614-bf9a-4f8d-8a27-f9866429ffd8" providerId="ADAL" clId="{D371505D-1165-46F6-897D-D4D1139F8384}" dt="2024-02-05T07:50:09.765" v="139"/>
          <ac:spMkLst>
            <pc:docMk/>
            <pc:sldMk cId="2296150609" sldId="276"/>
            <ac:spMk id="46" creationId="{81302839-26C5-41E6-B4A9-208D65242A37}"/>
          </ac:spMkLst>
        </pc:spChg>
        <pc:spChg chg="mod">
          <ac:chgData name="Michael Walsh" userId="d4aac614-bf9a-4f8d-8a27-f9866429ffd8" providerId="ADAL" clId="{D371505D-1165-46F6-897D-D4D1139F8384}" dt="2024-02-05T07:50:09.765" v="139"/>
          <ac:spMkLst>
            <pc:docMk/>
            <pc:sldMk cId="2296150609" sldId="276"/>
            <ac:spMk id="47" creationId="{4274A59A-00CA-4CFA-9362-7D18B7773181}"/>
          </ac:spMkLst>
        </pc:spChg>
        <pc:spChg chg="mod">
          <ac:chgData name="Michael Walsh" userId="d4aac614-bf9a-4f8d-8a27-f9866429ffd8" providerId="ADAL" clId="{D371505D-1165-46F6-897D-D4D1139F8384}" dt="2024-02-05T07:50:09.765" v="139"/>
          <ac:spMkLst>
            <pc:docMk/>
            <pc:sldMk cId="2296150609" sldId="276"/>
            <ac:spMk id="48" creationId="{ECF78D8B-327F-4796-8871-140F993FC26B}"/>
          </ac:spMkLst>
        </pc:spChg>
        <pc:spChg chg="mod">
          <ac:chgData name="Michael Walsh" userId="d4aac614-bf9a-4f8d-8a27-f9866429ffd8" providerId="ADAL" clId="{D371505D-1165-46F6-897D-D4D1139F8384}" dt="2024-02-05T07:50:09.765" v="139"/>
          <ac:spMkLst>
            <pc:docMk/>
            <pc:sldMk cId="2296150609" sldId="276"/>
            <ac:spMk id="49" creationId="{43F6BDD4-C11F-4685-A577-A5C6276B4A26}"/>
          </ac:spMkLst>
        </pc:spChg>
        <pc:spChg chg="mod">
          <ac:chgData name="Michael Walsh" userId="d4aac614-bf9a-4f8d-8a27-f9866429ffd8" providerId="ADAL" clId="{D371505D-1165-46F6-897D-D4D1139F8384}" dt="2024-02-05T07:50:09.765" v="139"/>
          <ac:spMkLst>
            <pc:docMk/>
            <pc:sldMk cId="2296150609" sldId="276"/>
            <ac:spMk id="71" creationId="{89B447F6-196C-444F-A804-C62BE38E4184}"/>
          </ac:spMkLst>
        </pc:spChg>
        <pc:picChg chg="mod">
          <ac:chgData name="Michael Walsh" userId="d4aac614-bf9a-4f8d-8a27-f9866429ffd8" providerId="ADAL" clId="{D371505D-1165-46F6-897D-D4D1139F8384}" dt="2024-02-05T07:50:09.765" v="139"/>
          <ac:picMkLst>
            <pc:docMk/>
            <pc:sldMk cId="2296150609" sldId="276"/>
            <ac:picMk id="4" creationId="{1A1A03C8-2138-4FE8-9C5B-72AB666EDF14}"/>
          </ac:picMkLst>
        </pc:picChg>
        <pc:picChg chg="mod">
          <ac:chgData name="Michael Walsh" userId="d4aac614-bf9a-4f8d-8a27-f9866429ffd8" providerId="ADAL" clId="{D371505D-1165-46F6-897D-D4D1139F8384}" dt="2024-02-05T07:50:09.765" v="139"/>
          <ac:picMkLst>
            <pc:docMk/>
            <pc:sldMk cId="2296150609" sldId="276"/>
            <ac:picMk id="6" creationId="{6D65EA0F-4882-4A23-BB3B-8C4CE8500C5E}"/>
          </ac:picMkLst>
        </pc:picChg>
        <pc:picChg chg="mod">
          <ac:chgData name="Michael Walsh" userId="d4aac614-bf9a-4f8d-8a27-f9866429ffd8" providerId="ADAL" clId="{D371505D-1165-46F6-897D-D4D1139F8384}" dt="2024-02-05T07:50:09.765" v="139"/>
          <ac:picMkLst>
            <pc:docMk/>
            <pc:sldMk cId="2296150609" sldId="276"/>
            <ac:picMk id="7" creationId="{069B01BD-A823-56D9-0F5F-9D35EE3DC8DE}"/>
          </ac:picMkLst>
        </pc:picChg>
        <pc:picChg chg="mod">
          <ac:chgData name="Michael Walsh" userId="d4aac614-bf9a-4f8d-8a27-f9866429ffd8" providerId="ADAL" clId="{D371505D-1165-46F6-897D-D4D1139F8384}" dt="2024-02-05T07:50:09.765" v="139"/>
          <ac:picMkLst>
            <pc:docMk/>
            <pc:sldMk cId="2296150609" sldId="276"/>
            <ac:picMk id="50" creationId="{D3D8848A-F925-4FFF-B25F-38D115A2B3AE}"/>
          </ac:picMkLst>
        </pc:picChg>
        <pc:picChg chg="mod">
          <ac:chgData name="Michael Walsh" userId="d4aac614-bf9a-4f8d-8a27-f9866429ffd8" providerId="ADAL" clId="{D371505D-1165-46F6-897D-D4D1139F8384}" dt="2024-02-05T07:50:09.765" v="139"/>
          <ac:picMkLst>
            <pc:docMk/>
            <pc:sldMk cId="2296150609" sldId="276"/>
            <ac:picMk id="60" creationId="{934128A0-02D6-4B95-BB7C-C0EF7BBF4F34}"/>
          </ac:picMkLst>
        </pc:picChg>
        <pc:picChg chg="mod">
          <ac:chgData name="Michael Walsh" userId="d4aac614-bf9a-4f8d-8a27-f9866429ffd8" providerId="ADAL" clId="{D371505D-1165-46F6-897D-D4D1139F8384}" dt="2024-02-05T07:50:09.765" v="139"/>
          <ac:picMkLst>
            <pc:docMk/>
            <pc:sldMk cId="2296150609" sldId="276"/>
            <ac:picMk id="61" creationId="{8C8DF259-CEFB-4F00-ACA3-ED605606EC67}"/>
          </ac:picMkLst>
        </pc:picChg>
        <pc:picChg chg="mod">
          <ac:chgData name="Michael Walsh" userId="d4aac614-bf9a-4f8d-8a27-f9866429ffd8" providerId="ADAL" clId="{D371505D-1165-46F6-897D-D4D1139F8384}" dt="2024-02-05T07:50:09.765" v="139"/>
          <ac:picMkLst>
            <pc:docMk/>
            <pc:sldMk cId="2296150609" sldId="276"/>
            <ac:picMk id="62" creationId="{EF3A2795-0C58-4078-9FB7-A4A6A5835030}"/>
          </ac:picMkLst>
        </pc:picChg>
        <pc:picChg chg="mod">
          <ac:chgData name="Michael Walsh" userId="d4aac614-bf9a-4f8d-8a27-f9866429ffd8" providerId="ADAL" clId="{D371505D-1165-46F6-897D-D4D1139F8384}" dt="2024-02-05T07:50:09.765" v="139"/>
          <ac:picMkLst>
            <pc:docMk/>
            <pc:sldMk cId="2296150609" sldId="276"/>
            <ac:picMk id="63" creationId="{B2C2B383-C2F6-4DC4-AE70-D8CEED4052A4}"/>
          </ac:picMkLst>
        </pc:picChg>
        <pc:picChg chg="mod">
          <ac:chgData name="Michael Walsh" userId="d4aac614-bf9a-4f8d-8a27-f9866429ffd8" providerId="ADAL" clId="{D371505D-1165-46F6-897D-D4D1139F8384}" dt="2024-02-05T07:50:09.765" v="139"/>
          <ac:picMkLst>
            <pc:docMk/>
            <pc:sldMk cId="2296150609" sldId="276"/>
            <ac:picMk id="64" creationId="{26FAB75B-B79D-446D-9EFE-D60E71B1D886}"/>
          </ac:picMkLst>
        </pc:picChg>
        <pc:picChg chg="mod">
          <ac:chgData name="Michael Walsh" userId="d4aac614-bf9a-4f8d-8a27-f9866429ffd8" providerId="ADAL" clId="{D371505D-1165-46F6-897D-D4D1139F8384}" dt="2024-02-05T07:50:09.765" v="139"/>
          <ac:picMkLst>
            <pc:docMk/>
            <pc:sldMk cId="2296150609" sldId="276"/>
            <ac:picMk id="65" creationId="{D5AD05C6-FA60-4868-90B2-A999145A9B8E}"/>
          </ac:picMkLst>
        </pc:picChg>
        <pc:picChg chg="mod">
          <ac:chgData name="Michael Walsh" userId="d4aac614-bf9a-4f8d-8a27-f9866429ffd8" providerId="ADAL" clId="{D371505D-1165-46F6-897D-D4D1139F8384}" dt="2024-02-05T07:50:09.765" v="139"/>
          <ac:picMkLst>
            <pc:docMk/>
            <pc:sldMk cId="2296150609" sldId="276"/>
            <ac:picMk id="66" creationId="{B13286E3-2C2C-45C5-9DC3-E978ED11812A}"/>
          </ac:picMkLst>
        </pc:picChg>
        <pc:picChg chg="mod">
          <ac:chgData name="Michael Walsh" userId="d4aac614-bf9a-4f8d-8a27-f9866429ffd8" providerId="ADAL" clId="{D371505D-1165-46F6-897D-D4D1139F8384}" dt="2024-02-05T07:50:09.765" v="139"/>
          <ac:picMkLst>
            <pc:docMk/>
            <pc:sldMk cId="2296150609" sldId="276"/>
            <ac:picMk id="67" creationId="{655B04CD-36C2-413B-A932-44D9A1EB842C}"/>
          </ac:picMkLst>
        </pc:picChg>
        <pc:picChg chg="mod">
          <ac:chgData name="Michael Walsh" userId="d4aac614-bf9a-4f8d-8a27-f9866429ffd8" providerId="ADAL" clId="{D371505D-1165-46F6-897D-D4D1139F8384}" dt="2024-02-05T07:50:09.765" v="139"/>
          <ac:picMkLst>
            <pc:docMk/>
            <pc:sldMk cId="2296150609" sldId="276"/>
            <ac:picMk id="68" creationId="{2E47E239-487E-42A2-A595-A74122223D3D}"/>
          </ac:picMkLst>
        </pc:picChg>
        <pc:picChg chg="mod">
          <ac:chgData name="Michael Walsh" userId="d4aac614-bf9a-4f8d-8a27-f9866429ffd8" providerId="ADAL" clId="{D371505D-1165-46F6-897D-D4D1139F8384}" dt="2024-02-05T07:50:09.765" v="139"/>
          <ac:picMkLst>
            <pc:docMk/>
            <pc:sldMk cId="2296150609" sldId="276"/>
            <ac:picMk id="69" creationId="{392790DE-8D95-4344-896B-BAD36E3EF14F}"/>
          </ac:picMkLst>
        </pc:picChg>
        <pc:picChg chg="mod">
          <ac:chgData name="Michael Walsh" userId="d4aac614-bf9a-4f8d-8a27-f9866429ffd8" providerId="ADAL" clId="{D371505D-1165-46F6-897D-D4D1139F8384}" dt="2024-02-05T07:50:09.765" v="139"/>
          <ac:picMkLst>
            <pc:docMk/>
            <pc:sldMk cId="2296150609" sldId="276"/>
            <ac:picMk id="70" creationId="{D1ADF19D-B9B8-403A-A909-9C01C3804274}"/>
          </ac:picMkLst>
        </pc:picChg>
        <pc:cxnChg chg="mod">
          <ac:chgData name="Michael Walsh" userId="d4aac614-bf9a-4f8d-8a27-f9866429ffd8" providerId="ADAL" clId="{D371505D-1165-46F6-897D-D4D1139F8384}" dt="2024-02-05T07:50:09.765" v="139"/>
          <ac:cxnSpMkLst>
            <pc:docMk/>
            <pc:sldMk cId="2296150609" sldId="276"/>
            <ac:cxnSpMk id="40" creationId="{C90C7D2F-3633-4E2B-B36C-81800BC65108}"/>
          </ac:cxnSpMkLst>
        </pc:cxnChg>
        <pc:cxnChg chg="mod">
          <ac:chgData name="Michael Walsh" userId="d4aac614-bf9a-4f8d-8a27-f9866429ffd8" providerId="ADAL" clId="{D371505D-1165-46F6-897D-D4D1139F8384}" dt="2024-02-05T07:50:09.765" v="139"/>
          <ac:cxnSpMkLst>
            <pc:docMk/>
            <pc:sldMk cId="2296150609" sldId="276"/>
            <ac:cxnSpMk id="43" creationId="{3C1C75D8-FF70-4DA2-AA58-F3B52927D1B0}"/>
          </ac:cxnSpMkLst>
        </pc:cxnChg>
      </pc:sldChg>
      <pc:sldChg chg="modSp modNotes">
        <pc:chgData name="Michael Walsh" userId="d4aac614-bf9a-4f8d-8a27-f9866429ffd8" providerId="ADAL" clId="{D371505D-1165-46F6-897D-D4D1139F8384}" dt="2024-02-05T07:50:09.765" v="139"/>
        <pc:sldMkLst>
          <pc:docMk/>
          <pc:sldMk cId="434052186" sldId="281"/>
        </pc:sldMkLst>
        <pc:spChg chg="mod">
          <ac:chgData name="Michael Walsh" userId="d4aac614-bf9a-4f8d-8a27-f9866429ffd8" providerId="ADAL" clId="{D371505D-1165-46F6-897D-D4D1139F8384}" dt="2024-02-05T07:50:09.765" v="139"/>
          <ac:spMkLst>
            <pc:docMk/>
            <pc:sldMk cId="434052186" sldId="281"/>
            <ac:spMk id="5" creationId="{F27A5C13-978B-417C-A66E-2C2AE764F805}"/>
          </ac:spMkLst>
        </pc:spChg>
        <pc:spChg chg="mod">
          <ac:chgData name="Michael Walsh" userId="d4aac614-bf9a-4f8d-8a27-f9866429ffd8" providerId="ADAL" clId="{D371505D-1165-46F6-897D-D4D1139F8384}" dt="2024-02-05T07:50:09.765" v="139"/>
          <ac:spMkLst>
            <pc:docMk/>
            <pc:sldMk cId="434052186" sldId="281"/>
            <ac:spMk id="42" creationId="{EB154216-1C65-48A9-9E87-7F43D60EA009}"/>
          </ac:spMkLst>
        </pc:spChg>
        <pc:spChg chg="mod">
          <ac:chgData name="Michael Walsh" userId="d4aac614-bf9a-4f8d-8a27-f9866429ffd8" providerId="ADAL" clId="{D371505D-1165-46F6-897D-D4D1139F8384}" dt="2024-02-05T07:50:09.765" v="139"/>
          <ac:spMkLst>
            <pc:docMk/>
            <pc:sldMk cId="434052186" sldId="281"/>
            <ac:spMk id="45" creationId="{E5ED4DDE-0D90-484A-A08D-8B260E794641}"/>
          </ac:spMkLst>
        </pc:spChg>
        <pc:spChg chg="mod">
          <ac:chgData name="Michael Walsh" userId="d4aac614-bf9a-4f8d-8a27-f9866429ffd8" providerId="ADAL" clId="{D371505D-1165-46F6-897D-D4D1139F8384}" dt="2024-02-05T07:50:09.765" v="139"/>
          <ac:spMkLst>
            <pc:docMk/>
            <pc:sldMk cId="434052186" sldId="281"/>
            <ac:spMk id="47" creationId="{B0E066FD-75F6-490F-A584-5A20716F26CF}"/>
          </ac:spMkLst>
        </pc:spChg>
        <pc:spChg chg="mod">
          <ac:chgData name="Michael Walsh" userId="d4aac614-bf9a-4f8d-8a27-f9866429ffd8" providerId="ADAL" clId="{D371505D-1165-46F6-897D-D4D1139F8384}" dt="2024-02-05T07:50:09.765" v="139"/>
          <ac:spMkLst>
            <pc:docMk/>
            <pc:sldMk cId="434052186" sldId="281"/>
            <ac:spMk id="48" creationId="{5B685930-B69A-4A4D-A854-5576B2B9F1D0}"/>
          </ac:spMkLst>
        </pc:spChg>
        <pc:spChg chg="mod">
          <ac:chgData name="Michael Walsh" userId="d4aac614-bf9a-4f8d-8a27-f9866429ffd8" providerId="ADAL" clId="{D371505D-1165-46F6-897D-D4D1139F8384}" dt="2024-02-05T07:50:09.765" v="139"/>
          <ac:spMkLst>
            <pc:docMk/>
            <pc:sldMk cId="434052186" sldId="281"/>
            <ac:spMk id="49" creationId="{702613B5-6A78-4E3B-B978-2C241B88002A}"/>
          </ac:spMkLst>
        </pc:spChg>
        <pc:spChg chg="mod">
          <ac:chgData name="Michael Walsh" userId="d4aac614-bf9a-4f8d-8a27-f9866429ffd8" providerId="ADAL" clId="{D371505D-1165-46F6-897D-D4D1139F8384}" dt="2024-02-05T07:50:09.765" v="139"/>
          <ac:spMkLst>
            <pc:docMk/>
            <pc:sldMk cId="434052186" sldId="281"/>
            <ac:spMk id="50" creationId="{5CBEA4DB-4B17-4073-B73C-CB58AF048837}"/>
          </ac:spMkLst>
        </pc:spChg>
      </pc:sldChg>
      <pc:sldChg chg="modSp modNotes">
        <pc:chgData name="Michael Walsh" userId="d4aac614-bf9a-4f8d-8a27-f9866429ffd8" providerId="ADAL" clId="{D371505D-1165-46F6-897D-D4D1139F8384}" dt="2024-02-05T07:50:09.765" v="139"/>
        <pc:sldMkLst>
          <pc:docMk/>
          <pc:sldMk cId="431606309" sldId="286"/>
        </pc:sldMkLst>
        <pc:spChg chg="mod">
          <ac:chgData name="Michael Walsh" userId="d4aac614-bf9a-4f8d-8a27-f9866429ffd8" providerId="ADAL" clId="{D371505D-1165-46F6-897D-D4D1139F8384}" dt="2024-02-05T07:50:09.765" v="139"/>
          <ac:spMkLst>
            <pc:docMk/>
            <pc:sldMk cId="431606309" sldId="286"/>
            <ac:spMk id="5" creationId="{F27A5C13-978B-417C-A66E-2C2AE764F805}"/>
          </ac:spMkLst>
        </pc:spChg>
        <pc:spChg chg="mod">
          <ac:chgData name="Michael Walsh" userId="d4aac614-bf9a-4f8d-8a27-f9866429ffd8" providerId="ADAL" clId="{D371505D-1165-46F6-897D-D4D1139F8384}" dt="2024-02-05T07:50:09.765" v="139"/>
          <ac:spMkLst>
            <pc:docMk/>
            <pc:sldMk cId="431606309" sldId="286"/>
            <ac:spMk id="6" creationId="{E933096B-30CD-4448-9DBC-C54262EEC2D8}"/>
          </ac:spMkLst>
        </pc:spChg>
        <pc:picChg chg="mod">
          <ac:chgData name="Michael Walsh" userId="d4aac614-bf9a-4f8d-8a27-f9866429ffd8" providerId="ADAL" clId="{D371505D-1165-46F6-897D-D4D1139F8384}" dt="2024-02-05T07:50:09.765" v="139"/>
          <ac:picMkLst>
            <pc:docMk/>
            <pc:sldMk cId="431606309" sldId="286"/>
            <ac:picMk id="7" creationId="{A96BA933-BBA5-440C-BDC0-6A7A23D8009D}"/>
          </ac:picMkLst>
        </pc:picChg>
        <pc:picChg chg="mod">
          <ac:chgData name="Michael Walsh" userId="d4aac614-bf9a-4f8d-8a27-f9866429ffd8" providerId="ADAL" clId="{D371505D-1165-46F6-897D-D4D1139F8384}" dt="2024-02-05T07:50:09.765" v="139"/>
          <ac:picMkLst>
            <pc:docMk/>
            <pc:sldMk cId="431606309" sldId="286"/>
            <ac:picMk id="8" creationId="{FC49F267-FB2D-4A8A-87D5-FDA643866C66}"/>
          </ac:picMkLst>
        </pc:picChg>
        <pc:picChg chg="mod">
          <ac:chgData name="Michael Walsh" userId="d4aac614-bf9a-4f8d-8a27-f9866429ffd8" providerId="ADAL" clId="{D371505D-1165-46F6-897D-D4D1139F8384}" dt="2024-02-05T07:50:09.765" v="139"/>
          <ac:picMkLst>
            <pc:docMk/>
            <pc:sldMk cId="431606309" sldId="286"/>
            <ac:picMk id="9" creationId="{3EE7368C-8E91-45FE-B2BA-8E1D2D7E6CC7}"/>
          </ac:picMkLst>
        </pc:picChg>
        <pc:picChg chg="mod">
          <ac:chgData name="Michael Walsh" userId="d4aac614-bf9a-4f8d-8a27-f9866429ffd8" providerId="ADAL" clId="{D371505D-1165-46F6-897D-D4D1139F8384}" dt="2024-02-05T07:50:09.765" v="139"/>
          <ac:picMkLst>
            <pc:docMk/>
            <pc:sldMk cId="431606309" sldId="286"/>
            <ac:picMk id="10" creationId="{E8997D5A-9F4B-4C67-8980-DF1B5CB957EF}"/>
          </ac:picMkLst>
        </pc:picChg>
      </pc:sldChg>
      <pc:sldChg chg="modSp modNotes">
        <pc:chgData name="Michael Walsh" userId="d4aac614-bf9a-4f8d-8a27-f9866429ffd8" providerId="ADAL" clId="{D371505D-1165-46F6-897D-D4D1139F8384}" dt="2024-02-05T07:50:09.765" v="139"/>
        <pc:sldMkLst>
          <pc:docMk/>
          <pc:sldMk cId="1354232023" sldId="287"/>
        </pc:sldMkLst>
        <pc:spChg chg="mod">
          <ac:chgData name="Michael Walsh" userId="d4aac614-bf9a-4f8d-8a27-f9866429ffd8" providerId="ADAL" clId="{D371505D-1165-46F6-897D-D4D1139F8384}" dt="2024-02-05T07:50:09.765" v="139"/>
          <ac:spMkLst>
            <pc:docMk/>
            <pc:sldMk cId="1354232023" sldId="287"/>
            <ac:spMk id="5" creationId="{F27A5C13-978B-417C-A66E-2C2AE764F805}"/>
          </ac:spMkLst>
        </pc:spChg>
        <pc:spChg chg="mod">
          <ac:chgData name="Michael Walsh" userId="d4aac614-bf9a-4f8d-8a27-f9866429ffd8" providerId="ADAL" clId="{D371505D-1165-46F6-897D-D4D1139F8384}" dt="2024-02-05T07:50:09.765" v="139"/>
          <ac:spMkLst>
            <pc:docMk/>
            <pc:sldMk cId="1354232023" sldId="287"/>
            <ac:spMk id="11" creationId="{A1045B0A-9E61-412A-840C-053B2D36C81F}"/>
          </ac:spMkLst>
        </pc:spChg>
        <pc:spChg chg="mod">
          <ac:chgData name="Michael Walsh" userId="d4aac614-bf9a-4f8d-8a27-f9866429ffd8" providerId="ADAL" clId="{D371505D-1165-46F6-897D-D4D1139F8384}" dt="2024-02-05T07:50:09.765" v="139"/>
          <ac:spMkLst>
            <pc:docMk/>
            <pc:sldMk cId="1354232023" sldId="287"/>
            <ac:spMk id="13" creationId="{7D460B4A-2BC1-4F76-A5FC-D754D2DA64B8}"/>
          </ac:spMkLst>
        </pc:spChg>
        <pc:spChg chg="mod">
          <ac:chgData name="Michael Walsh" userId="d4aac614-bf9a-4f8d-8a27-f9866429ffd8" providerId="ADAL" clId="{D371505D-1165-46F6-897D-D4D1139F8384}" dt="2024-02-05T07:50:09.765" v="139"/>
          <ac:spMkLst>
            <pc:docMk/>
            <pc:sldMk cId="1354232023" sldId="287"/>
            <ac:spMk id="23" creationId="{D36BB1D3-524F-4AF7-90FE-C061B43505A0}"/>
          </ac:spMkLst>
        </pc:spChg>
        <pc:spChg chg="mod">
          <ac:chgData name="Michael Walsh" userId="d4aac614-bf9a-4f8d-8a27-f9866429ffd8" providerId="ADAL" clId="{D371505D-1165-46F6-897D-D4D1139F8384}" dt="2024-02-05T07:50:09.765" v="139"/>
          <ac:spMkLst>
            <pc:docMk/>
            <pc:sldMk cId="1354232023" sldId="287"/>
            <ac:spMk id="24" creationId="{1672D11D-1920-4A64-B0A9-D123B6D85CF6}"/>
          </ac:spMkLst>
        </pc:spChg>
        <pc:grpChg chg="mod">
          <ac:chgData name="Michael Walsh" userId="d4aac614-bf9a-4f8d-8a27-f9866429ffd8" providerId="ADAL" clId="{D371505D-1165-46F6-897D-D4D1139F8384}" dt="2024-02-05T07:50:09.765" v="139"/>
          <ac:grpSpMkLst>
            <pc:docMk/>
            <pc:sldMk cId="1354232023" sldId="287"/>
            <ac:grpSpMk id="9" creationId="{068F8D57-D074-42B3-B93E-A764854A673A}"/>
          </ac:grpSpMkLst>
        </pc:grpChg>
        <pc:picChg chg="mod">
          <ac:chgData name="Michael Walsh" userId="d4aac614-bf9a-4f8d-8a27-f9866429ffd8" providerId="ADAL" clId="{D371505D-1165-46F6-897D-D4D1139F8384}" dt="2024-02-05T07:50:09.765" v="139"/>
          <ac:picMkLst>
            <pc:docMk/>
            <pc:sldMk cId="1354232023" sldId="287"/>
            <ac:picMk id="7" creationId="{874D7C28-317E-499C-930E-1CA86D911C76}"/>
          </ac:picMkLst>
        </pc:picChg>
        <pc:picChg chg="mod">
          <ac:chgData name="Michael Walsh" userId="d4aac614-bf9a-4f8d-8a27-f9866429ffd8" providerId="ADAL" clId="{D371505D-1165-46F6-897D-D4D1139F8384}" dt="2024-02-05T07:50:09.765" v="139"/>
          <ac:picMkLst>
            <pc:docMk/>
            <pc:sldMk cId="1354232023" sldId="287"/>
            <ac:picMk id="14" creationId="{222711E7-3966-4862-8289-DF4C24EC6413}"/>
          </ac:picMkLst>
        </pc:picChg>
      </pc:sldChg>
      <pc:sldChg chg="modSp modNotes">
        <pc:chgData name="Michael Walsh" userId="d4aac614-bf9a-4f8d-8a27-f9866429ffd8" providerId="ADAL" clId="{D371505D-1165-46F6-897D-D4D1139F8384}" dt="2024-02-05T07:50:09.765" v="139"/>
        <pc:sldMkLst>
          <pc:docMk/>
          <pc:sldMk cId="3794242802" sldId="288"/>
        </pc:sldMkLst>
        <pc:spChg chg="mod">
          <ac:chgData name="Michael Walsh" userId="d4aac614-bf9a-4f8d-8a27-f9866429ffd8" providerId="ADAL" clId="{D371505D-1165-46F6-897D-D4D1139F8384}" dt="2024-02-05T07:50:09.765" v="139"/>
          <ac:spMkLst>
            <pc:docMk/>
            <pc:sldMk cId="3794242802" sldId="288"/>
            <ac:spMk id="2" creationId="{C570B35C-ECF2-4FA9-81F7-C1249D5D4969}"/>
          </ac:spMkLst>
        </pc:spChg>
        <pc:spChg chg="mod">
          <ac:chgData name="Michael Walsh" userId="d4aac614-bf9a-4f8d-8a27-f9866429ffd8" providerId="ADAL" clId="{D371505D-1165-46F6-897D-D4D1139F8384}" dt="2024-02-05T07:50:09.765" v="139"/>
          <ac:spMkLst>
            <pc:docMk/>
            <pc:sldMk cId="3794242802" sldId="288"/>
            <ac:spMk id="5" creationId="{F27A5C13-978B-417C-A66E-2C2AE764F805}"/>
          </ac:spMkLst>
        </pc:spChg>
        <pc:spChg chg="mod">
          <ac:chgData name="Michael Walsh" userId="d4aac614-bf9a-4f8d-8a27-f9866429ffd8" providerId="ADAL" clId="{D371505D-1165-46F6-897D-D4D1139F8384}" dt="2024-02-05T07:50:09.765" v="139"/>
          <ac:spMkLst>
            <pc:docMk/>
            <pc:sldMk cId="3794242802" sldId="288"/>
            <ac:spMk id="11" creationId="{A1045B0A-9E61-412A-840C-053B2D36C81F}"/>
          </ac:spMkLst>
        </pc:spChg>
        <pc:spChg chg="mod">
          <ac:chgData name="Michael Walsh" userId="d4aac614-bf9a-4f8d-8a27-f9866429ffd8" providerId="ADAL" clId="{D371505D-1165-46F6-897D-D4D1139F8384}" dt="2024-02-05T07:50:09.765" v="139"/>
          <ac:spMkLst>
            <pc:docMk/>
            <pc:sldMk cId="3794242802" sldId="288"/>
            <ac:spMk id="13" creationId="{7D460B4A-2BC1-4F76-A5FC-D754D2DA64B8}"/>
          </ac:spMkLst>
        </pc:spChg>
        <pc:spChg chg="mod">
          <ac:chgData name="Michael Walsh" userId="d4aac614-bf9a-4f8d-8a27-f9866429ffd8" providerId="ADAL" clId="{D371505D-1165-46F6-897D-D4D1139F8384}" dt="2024-02-05T07:50:09.765" v="139"/>
          <ac:spMkLst>
            <pc:docMk/>
            <pc:sldMk cId="3794242802" sldId="288"/>
            <ac:spMk id="15" creationId="{7D740A09-988C-4B67-98E1-8330A36B1C2F}"/>
          </ac:spMkLst>
        </pc:spChg>
        <pc:spChg chg="mod">
          <ac:chgData name="Michael Walsh" userId="d4aac614-bf9a-4f8d-8a27-f9866429ffd8" providerId="ADAL" clId="{D371505D-1165-46F6-897D-D4D1139F8384}" dt="2024-02-05T07:50:09.765" v="139"/>
          <ac:spMkLst>
            <pc:docMk/>
            <pc:sldMk cId="3794242802" sldId="288"/>
            <ac:spMk id="16" creationId="{94016DF0-16A9-4C2F-BD6A-5B4C8AE7CA40}"/>
          </ac:spMkLst>
        </pc:spChg>
        <pc:spChg chg="mod">
          <ac:chgData name="Michael Walsh" userId="d4aac614-bf9a-4f8d-8a27-f9866429ffd8" providerId="ADAL" clId="{D371505D-1165-46F6-897D-D4D1139F8384}" dt="2024-02-05T07:50:09.765" v="139"/>
          <ac:spMkLst>
            <pc:docMk/>
            <pc:sldMk cId="3794242802" sldId="288"/>
            <ac:spMk id="17" creationId="{A643FBC0-D347-4837-B3DB-AB94B7D24F74}"/>
          </ac:spMkLst>
        </pc:spChg>
        <pc:spChg chg="mod">
          <ac:chgData name="Michael Walsh" userId="d4aac614-bf9a-4f8d-8a27-f9866429ffd8" providerId="ADAL" clId="{D371505D-1165-46F6-897D-D4D1139F8384}" dt="2024-02-05T07:50:09.765" v="139"/>
          <ac:spMkLst>
            <pc:docMk/>
            <pc:sldMk cId="3794242802" sldId="288"/>
            <ac:spMk id="18" creationId="{B1CBBEBA-BE3E-4AE9-A305-0B6B0AC1AD75}"/>
          </ac:spMkLst>
        </pc:spChg>
        <pc:spChg chg="mod">
          <ac:chgData name="Michael Walsh" userId="d4aac614-bf9a-4f8d-8a27-f9866429ffd8" providerId="ADAL" clId="{D371505D-1165-46F6-897D-D4D1139F8384}" dt="2024-02-05T07:50:09.765" v="139"/>
          <ac:spMkLst>
            <pc:docMk/>
            <pc:sldMk cId="3794242802" sldId="288"/>
            <ac:spMk id="19" creationId="{6DAF8F01-3216-47C4-AACB-9BD5F24F6988}"/>
          </ac:spMkLst>
        </pc:spChg>
        <pc:grpChg chg="mod">
          <ac:chgData name="Michael Walsh" userId="d4aac614-bf9a-4f8d-8a27-f9866429ffd8" providerId="ADAL" clId="{D371505D-1165-46F6-897D-D4D1139F8384}" dt="2024-02-05T07:50:09.765" v="139"/>
          <ac:grpSpMkLst>
            <pc:docMk/>
            <pc:sldMk cId="3794242802" sldId="288"/>
            <ac:grpSpMk id="9" creationId="{068F8D57-D074-42B3-B93E-A764854A673A}"/>
          </ac:grpSpMkLst>
        </pc:grpChg>
      </pc:sldChg>
      <pc:sldChg chg="modSp modNotes">
        <pc:chgData name="Michael Walsh" userId="d4aac614-bf9a-4f8d-8a27-f9866429ffd8" providerId="ADAL" clId="{D371505D-1165-46F6-897D-D4D1139F8384}" dt="2024-02-05T07:50:09.765" v="139"/>
        <pc:sldMkLst>
          <pc:docMk/>
          <pc:sldMk cId="1587179267" sldId="289"/>
        </pc:sldMkLst>
        <pc:spChg chg="mod">
          <ac:chgData name="Michael Walsh" userId="d4aac614-bf9a-4f8d-8a27-f9866429ffd8" providerId="ADAL" clId="{D371505D-1165-46F6-897D-D4D1139F8384}" dt="2024-02-05T07:50:09.765" v="139"/>
          <ac:spMkLst>
            <pc:docMk/>
            <pc:sldMk cId="1587179267" sldId="289"/>
            <ac:spMk id="5" creationId="{F27A5C13-978B-417C-A66E-2C2AE764F805}"/>
          </ac:spMkLst>
        </pc:spChg>
        <pc:spChg chg="mod">
          <ac:chgData name="Michael Walsh" userId="d4aac614-bf9a-4f8d-8a27-f9866429ffd8" providerId="ADAL" clId="{D371505D-1165-46F6-897D-D4D1139F8384}" dt="2024-02-05T07:50:09.765" v="139"/>
          <ac:spMkLst>
            <pc:docMk/>
            <pc:sldMk cId="1587179267" sldId="289"/>
            <ac:spMk id="7" creationId="{940333DC-824E-4FB5-BC8A-F27F68DE05EB}"/>
          </ac:spMkLst>
        </pc:spChg>
      </pc:sldChg>
      <pc:sldChg chg="modSp modNotes">
        <pc:chgData name="Michael Walsh" userId="d4aac614-bf9a-4f8d-8a27-f9866429ffd8" providerId="ADAL" clId="{D371505D-1165-46F6-897D-D4D1139F8384}" dt="2024-02-05T07:50:09.765" v="139"/>
        <pc:sldMkLst>
          <pc:docMk/>
          <pc:sldMk cId="3047839263" sldId="290"/>
        </pc:sldMkLst>
        <pc:spChg chg="mod">
          <ac:chgData name="Michael Walsh" userId="d4aac614-bf9a-4f8d-8a27-f9866429ffd8" providerId="ADAL" clId="{D371505D-1165-46F6-897D-D4D1139F8384}" dt="2024-02-05T07:50:09.765" v="139"/>
          <ac:spMkLst>
            <pc:docMk/>
            <pc:sldMk cId="3047839263" sldId="290"/>
            <ac:spMk id="2" creationId="{11F8D4A0-BCAF-41E9-B037-918D70457FEE}"/>
          </ac:spMkLst>
        </pc:spChg>
        <pc:spChg chg="mod">
          <ac:chgData name="Michael Walsh" userId="d4aac614-bf9a-4f8d-8a27-f9866429ffd8" providerId="ADAL" clId="{D371505D-1165-46F6-897D-D4D1139F8384}" dt="2024-02-05T07:50:09.765" v="139"/>
          <ac:spMkLst>
            <pc:docMk/>
            <pc:sldMk cId="3047839263" sldId="290"/>
            <ac:spMk id="5" creationId="{F27A5C13-978B-417C-A66E-2C2AE764F805}"/>
          </ac:spMkLst>
        </pc:spChg>
        <pc:spChg chg="mod">
          <ac:chgData name="Michael Walsh" userId="d4aac614-bf9a-4f8d-8a27-f9866429ffd8" providerId="ADAL" clId="{D371505D-1165-46F6-897D-D4D1139F8384}" dt="2024-02-05T07:50:09.765" v="139"/>
          <ac:spMkLst>
            <pc:docMk/>
            <pc:sldMk cId="3047839263" sldId="290"/>
            <ac:spMk id="11" creationId="{6D5FC246-46EF-4369-83E0-42E47A46F1C3}"/>
          </ac:spMkLst>
        </pc:spChg>
        <pc:spChg chg="mod">
          <ac:chgData name="Michael Walsh" userId="d4aac614-bf9a-4f8d-8a27-f9866429ffd8" providerId="ADAL" clId="{D371505D-1165-46F6-897D-D4D1139F8384}" dt="2024-02-05T07:50:09.765" v="139"/>
          <ac:spMkLst>
            <pc:docMk/>
            <pc:sldMk cId="3047839263" sldId="290"/>
            <ac:spMk id="80" creationId="{03EFF195-F38E-4897-A197-89E086D12D76}"/>
          </ac:spMkLst>
        </pc:spChg>
        <pc:picChg chg="mod">
          <ac:chgData name="Michael Walsh" userId="d4aac614-bf9a-4f8d-8a27-f9866429ffd8" providerId="ADAL" clId="{D371505D-1165-46F6-897D-D4D1139F8384}" dt="2024-02-05T07:50:09.765" v="139"/>
          <ac:picMkLst>
            <pc:docMk/>
            <pc:sldMk cId="3047839263" sldId="290"/>
            <ac:picMk id="3" creationId="{822437BE-E8C7-4805-9E7C-1789AE25904D}"/>
          </ac:picMkLst>
        </pc:picChg>
        <pc:picChg chg="mod">
          <ac:chgData name="Michael Walsh" userId="d4aac614-bf9a-4f8d-8a27-f9866429ffd8" providerId="ADAL" clId="{D371505D-1165-46F6-897D-D4D1139F8384}" dt="2024-02-05T07:50:09.765" v="139"/>
          <ac:picMkLst>
            <pc:docMk/>
            <pc:sldMk cId="3047839263" sldId="290"/>
            <ac:picMk id="6" creationId="{C6FE3A2B-5E4B-44A9-8DBE-DD4E544DEA96}"/>
          </ac:picMkLst>
        </pc:picChg>
        <pc:picChg chg="mod">
          <ac:chgData name="Michael Walsh" userId="d4aac614-bf9a-4f8d-8a27-f9866429ffd8" providerId="ADAL" clId="{D371505D-1165-46F6-897D-D4D1139F8384}" dt="2024-02-05T07:50:09.765" v="139"/>
          <ac:picMkLst>
            <pc:docMk/>
            <pc:sldMk cId="3047839263" sldId="290"/>
            <ac:picMk id="9" creationId="{7926EE3D-C2DA-4021-9B28-ED608A2CD974}"/>
          </ac:picMkLst>
        </pc:picChg>
      </pc:sldChg>
      <pc:sldChg chg="modSp modNotes">
        <pc:chgData name="Michael Walsh" userId="d4aac614-bf9a-4f8d-8a27-f9866429ffd8" providerId="ADAL" clId="{D371505D-1165-46F6-897D-D4D1139F8384}" dt="2024-02-05T07:50:09.765" v="139"/>
        <pc:sldMkLst>
          <pc:docMk/>
          <pc:sldMk cId="421409790" sldId="292"/>
        </pc:sldMkLst>
        <pc:spChg chg="mod">
          <ac:chgData name="Michael Walsh" userId="d4aac614-bf9a-4f8d-8a27-f9866429ffd8" providerId="ADAL" clId="{D371505D-1165-46F6-897D-D4D1139F8384}" dt="2024-02-05T07:50:09.765" v="139"/>
          <ac:spMkLst>
            <pc:docMk/>
            <pc:sldMk cId="421409790" sldId="292"/>
            <ac:spMk id="2" creationId="{00D2002F-0E62-4C98-BC96-34FAE824FB0F}"/>
          </ac:spMkLst>
        </pc:spChg>
        <pc:spChg chg="mod">
          <ac:chgData name="Michael Walsh" userId="d4aac614-bf9a-4f8d-8a27-f9866429ffd8" providerId="ADAL" clId="{D371505D-1165-46F6-897D-D4D1139F8384}" dt="2024-02-05T07:50:09.765" v="139"/>
          <ac:spMkLst>
            <pc:docMk/>
            <pc:sldMk cId="421409790" sldId="292"/>
            <ac:spMk id="4" creationId="{CD269AB5-9CDC-4845-AB86-0802DE90D457}"/>
          </ac:spMkLst>
        </pc:spChg>
        <pc:spChg chg="mod">
          <ac:chgData name="Michael Walsh" userId="d4aac614-bf9a-4f8d-8a27-f9866429ffd8" providerId="ADAL" clId="{D371505D-1165-46F6-897D-D4D1139F8384}" dt="2024-02-05T07:50:09.765" v="139"/>
          <ac:spMkLst>
            <pc:docMk/>
            <pc:sldMk cId="421409790" sldId="292"/>
            <ac:spMk id="5" creationId="{F27A5C13-978B-417C-A66E-2C2AE764F805}"/>
          </ac:spMkLst>
        </pc:spChg>
        <pc:spChg chg="mod">
          <ac:chgData name="Michael Walsh" userId="d4aac614-bf9a-4f8d-8a27-f9866429ffd8" providerId="ADAL" clId="{D371505D-1165-46F6-897D-D4D1139F8384}" dt="2024-02-05T07:50:09.765" v="139"/>
          <ac:spMkLst>
            <pc:docMk/>
            <pc:sldMk cId="421409790" sldId="292"/>
            <ac:spMk id="80" creationId="{03EFF195-F38E-4897-A197-89E086D12D76}"/>
          </ac:spMkLst>
        </pc:spChg>
      </pc:sldChg>
      <pc:sldChg chg="modSp modNotes">
        <pc:chgData name="Michael Walsh" userId="d4aac614-bf9a-4f8d-8a27-f9866429ffd8" providerId="ADAL" clId="{D371505D-1165-46F6-897D-D4D1139F8384}" dt="2024-02-05T07:50:09.765" v="139"/>
        <pc:sldMkLst>
          <pc:docMk/>
          <pc:sldMk cId="2538140309" sldId="297"/>
        </pc:sldMkLst>
        <pc:spChg chg="mod">
          <ac:chgData name="Michael Walsh" userId="d4aac614-bf9a-4f8d-8a27-f9866429ffd8" providerId="ADAL" clId="{D371505D-1165-46F6-897D-D4D1139F8384}" dt="2024-02-05T07:50:09.765" v="139"/>
          <ac:spMkLst>
            <pc:docMk/>
            <pc:sldMk cId="2538140309" sldId="297"/>
            <ac:spMk id="9" creationId="{4BE81719-7561-4622-88AA-5A12F43B0104}"/>
          </ac:spMkLst>
        </pc:spChg>
        <pc:spChg chg="mod">
          <ac:chgData name="Michael Walsh" userId="d4aac614-bf9a-4f8d-8a27-f9866429ffd8" providerId="ADAL" clId="{D371505D-1165-46F6-897D-D4D1139F8384}" dt="2024-02-05T07:50:09.765" v="139"/>
          <ac:spMkLst>
            <pc:docMk/>
            <pc:sldMk cId="2538140309" sldId="297"/>
            <ac:spMk id="10" creationId="{BA6E6826-EBDC-478A-8CD6-BDE69CA407DD}"/>
          </ac:spMkLst>
        </pc:spChg>
        <pc:spChg chg="mod">
          <ac:chgData name="Michael Walsh" userId="d4aac614-bf9a-4f8d-8a27-f9866429ffd8" providerId="ADAL" clId="{D371505D-1165-46F6-897D-D4D1139F8384}" dt="2024-02-05T07:50:09.765" v="139"/>
          <ac:spMkLst>
            <pc:docMk/>
            <pc:sldMk cId="2538140309" sldId="297"/>
            <ac:spMk id="11" creationId="{1BA97CEC-5CAE-4A96-9984-1343C6C65100}"/>
          </ac:spMkLst>
        </pc:spChg>
        <pc:grpChg chg="mod">
          <ac:chgData name="Michael Walsh" userId="d4aac614-bf9a-4f8d-8a27-f9866429ffd8" providerId="ADAL" clId="{D371505D-1165-46F6-897D-D4D1139F8384}" dt="2024-02-05T07:50:09.765" v="139"/>
          <ac:grpSpMkLst>
            <pc:docMk/>
            <pc:sldMk cId="2538140309" sldId="297"/>
            <ac:grpSpMk id="8" creationId="{B5C879B0-442C-4AB3-ABDE-8D9BF842D868}"/>
          </ac:grpSpMkLst>
        </pc:grpChg>
        <pc:picChg chg="mod">
          <ac:chgData name="Michael Walsh" userId="d4aac614-bf9a-4f8d-8a27-f9866429ffd8" providerId="ADAL" clId="{D371505D-1165-46F6-897D-D4D1139F8384}" dt="2024-02-05T07:50:09.765" v="139"/>
          <ac:picMkLst>
            <pc:docMk/>
            <pc:sldMk cId="2538140309" sldId="297"/>
            <ac:picMk id="5" creationId="{A7A0F557-78FC-4E2C-A25D-6B032591DE36}"/>
          </ac:picMkLst>
        </pc:picChg>
        <pc:picChg chg="mod">
          <ac:chgData name="Michael Walsh" userId="d4aac614-bf9a-4f8d-8a27-f9866429ffd8" providerId="ADAL" clId="{D371505D-1165-46F6-897D-D4D1139F8384}" dt="2024-02-05T07:50:09.765" v="139"/>
          <ac:picMkLst>
            <pc:docMk/>
            <pc:sldMk cId="2538140309" sldId="297"/>
            <ac:picMk id="7" creationId="{26A99B14-34F5-4B76-A02A-D48DC619F3D5}"/>
          </ac:picMkLst>
        </pc:picChg>
        <pc:picChg chg="mod">
          <ac:chgData name="Michael Walsh" userId="d4aac614-bf9a-4f8d-8a27-f9866429ffd8" providerId="ADAL" clId="{D371505D-1165-46F6-897D-D4D1139F8384}" dt="2024-02-05T07:50:09.765" v="139"/>
          <ac:picMkLst>
            <pc:docMk/>
            <pc:sldMk cId="2538140309" sldId="297"/>
            <ac:picMk id="12" creationId="{9C0C3ABB-A714-4F46-8118-4A31604312EC}"/>
          </ac:picMkLst>
        </pc:picChg>
      </pc:sldChg>
      <pc:sldChg chg="modSp modNotes">
        <pc:chgData name="Michael Walsh" userId="d4aac614-bf9a-4f8d-8a27-f9866429ffd8" providerId="ADAL" clId="{D371505D-1165-46F6-897D-D4D1139F8384}" dt="2024-02-05T07:50:09.765" v="139"/>
        <pc:sldMkLst>
          <pc:docMk/>
          <pc:sldMk cId="785342328" sldId="298"/>
        </pc:sldMkLst>
        <pc:spChg chg="mod">
          <ac:chgData name="Michael Walsh" userId="d4aac614-bf9a-4f8d-8a27-f9866429ffd8" providerId="ADAL" clId="{D371505D-1165-46F6-897D-D4D1139F8384}" dt="2024-02-05T07:50:09.765" v="139"/>
          <ac:spMkLst>
            <pc:docMk/>
            <pc:sldMk cId="785342328" sldId="298"/>
            <ac:spMk id="4" creationId="{D063D5E3-B3B3-4837-82FE-6BA8FF88F3D4}"/>
          </ac:spMkLst>
        </pc:spChg>
        <pc:spChg chg="mod">
          <ac:chgData name="Michael Walsh" userId="d4aac614-bf9a-4f8d-8a27-f9866429ffd8" providerId="ADAL" clId="{D371505D-1165-46F6-897D-D4D1139F8384}" dt="2024-02-05T07:50:09.765" v="139"/>
          <ac:spMkLst>
            <pc:docMk/>
            <pc:sldMk cId="785342328" sldId="298"/>
            <ac:spMk id="5" creationId="{F27A5C13-978B-417C-A66E-2C2AE764F805}"/>
          </ac:spMkLst>
        </pc:spChg>
        <pc:spChg chg="mod">
          <ac:chgData name="Michael Walsh" userId="d4aac614-bf9a-4f8d-8a27-f9866429ffd8" providerId="ADAL" clId="{D371505D-1165-46F6-897D-D4D1139F8384}" dt="2024-02-05T07:50:09.765" v="139"/>
          <ac:spMkLst>
            <pc:docMk/>
            <pc:sldMk cId="785342328" sldId="298"/>
            <ac:spMk id="6" creationId="{03EFF195-F38E-4897-A197-89E086D12D76}"/>
          </ac:spMkLst>
        </pc:spChg>
      </pc:sldChg>
      <pc:sldChg chg="modSp mod modNotes">
        <pc:chgData name="Michael Walsh" userId="d4aac614-bf9a-4f8d-8a27-f9866429ffd8" providerId="ADAL" clId="{D371505D-1165-46F6-897D-D4D1139F8384}" dt="2024-02-05T07:50:09.765" v="139"/>
        <pc:sldMkLst>
          <pc:docMk/>
          <pc:sldMk cId="317840293" sldId="299"/>
        </pc:sldMkLst>
        <pc:spChg chg="mod">
          <ac:chgData name="Michael Walsh" userId="d4aac614-bf9a-4f8d-8a27-f9866429ffd8" providerId="ADAL" clId="{D371505D-1165-46F6-897D-D4D1139F8384}" dt="2024-02-05T07:50:09.765" v="139"/>
          <ac:spMkLst>
            <pc:docMk/>
            <pc:sldMk cId="317840293" sldId="299"/>
            <ac:spMk id="2" creationId="{00D2002F-0E62-4C98-BC96-34FAE824FB0F}"/>
          </ac:spMkLst>
        </pc:spChg>
        <pc:spChg chg="mod">
          <ac:chgData name="Michael Walsh" userId="d4aac614-bf9a-4f8d-8a27-f9866429ffd8" providerId="ADAL" clId="{D371505D-1165-46F6-897D-D4D1139F8384}" dt="2024-02-05T07:50:09.765" v="139"/>
          <ac:spMkLst>
            <pc:docMk/>
            <pc:sldMk cId="317840293" sldId="299"/>
            <ac:spMk id="4" creationId="{CD269AB5-9CDC-4845-AB86-0802DE90D457}"/>
          </ac:spMkLst>
        </pc:spChg>
        <pc:spChg chg="mod">
          <ac:chgData name="Michael Walsh" userId="d4aac614-bf9a-4f8d-8a27-f9866429ffd8" providerId="ADAL" clId="{D371505D-1165-46F6-897D-D4D1139F8384}" dt="2024-02-05T07:50:09.765" v="139"/>
          <ac:spMkLst>
            <pc:docMk/>
            <pc:sldMk cId="317840293" sldId="299"/>
            <ac:spMk id="5" creationId="{F27A5C13-978B-417C-A66E-2C2AE764F805}"/>
          </ac:spMkLst>
        </pc:spChg>
        <pc:spChg chg="mod">
          <ac:chgData name="Michael Walsh" userId="d4aac614-bf9a-4f8d-8a27-f9866429ffd8" providerId="ADAL" clId="{D371505D-1165-46F6-897D-D4D1139F8384}" dt="2024-02-05T07:50:09.765" v="139"/>
          <ac:spMkLst>
            <pc:docMk/>
            <pc:sldMk cId="317840293" sldId="299"/>
            <ac:spMk id="80" creationId="{03EFF195-F38E-4897-A197-89E086D12D76}"/>
          </ac:spMkLst>
        </pc:spChg>
      </pc:sldChg>
      <pc:sldChg chg="modSp modNotes">
        <pc:chgData name="Michael Walsh" userId="d4aac614-bf9a-4f8d-8a27-f9866429ffd8" providerId="ADAL" clId="{D371505D-1165-46F6-897D-D4D1139F8384}" dt="2024-02-05T07:50:09.765" v="139"/>
        <pc:sldMkLst>
          <pc:docMk/>
          <pc:sldMk cId="3161402039" sldId="304"/>
        </pc:sldMkLst>
        <pc:spChg chg="mod">
          <ac:chgData name="Michael Walsh" userId="d4aac614-bf9a-4f8d-8a27-f9866429ffd8" providerId="ADAL" clId="{D371505D-1165-46F6-897D-D4D1139F8384}" dt="2024-02-05T07:50:09.765" v="139"/>
          <ac:spMkLst>
            <pc:docMk/>
            <pc:sldMk cId="3161402039" sldId="304"/>
            <ac:spMk id="5" creationId="{F27A5C13-978B-417C-A66E-2C2AE764F805}"/>
          </ac:spMkLst>
        </pc:spChg>
        <pc:picChg chg="mod">
          <ac:chgData name="Michael Walsh" userId="d4aac614-bf9a-4f8d-8a27-f9866429ffd8" providerId="ADAL" clId="{D371505D-1165-46F6-897D-D4D1139F8384}" dt="2024-02-05T07:50:09.765" v="139"/>
          <ac:picMkLst>
            <pc:docMk/>
            <pc:sldMk cId="3161402039" sldId="304"/>
            <ac:picMk id="9" creationId="{26C826A1-B0EB-0274-40A4-1078C5C1CC39}"/>
          </ac:picMkLst>
        </pc:picChg>
      </pc:sldChg>
      <pc:sldChg chg="modSp modNotes">
        <pc:chgData name="Michael Walsh" userId="d4aac614-bf9a-4f8d-8a27-f9866429ffd8" providerId="ADAL" clId="{D371505D-1165-46F6-897D-D4D1139F8384}" dt="2024-02-05T07:50:09.765" v="139"/>
        <pc:sldMkLst>
          <pc:docMk/>
          <pc:sldMk cId="1437341389" sldId="305"/>
        </pc:sldMkLst>
        <pc:spChg chg="mod">
          <ac:chgData name="Michael Walsh" userId="d4aac614-bf9a-4f8d-8a27-f9866429ffd8" providerId="ADAL" clId="{D371505D-1165-46F6-897D-D4D1139F8384}" dt="2024-02-05T07:50:09.765" v="139"/>
          <ac:spMkLst>
            <pc:docMk/>
            <pc:sldMk cId="1437341389" sldId="305"/>
            <ac:spMk id="5" creationId="{F27A5C13-978B-417C-A66E-2C2AE764F805}"/>
          </ac:spMkLst>
        </pc:spChg>
        <pc:picChg chg="mod">
          <ac:chgData name="Michael Walsh" userId="d4aac614-bf9a-4f8d-8a27-f9866429ffd8" providerId="ADAL" clId="{D371505D-1165-46F6-897D-D4D1139F8384}" dt="2024-02-05T07:50:09.765" v="139"/>
          <ac:picMkLst>
            <pc:docMk/>
            <pc:sldMk cId="1437341389" sldId="305"/>
            <ac:picMk id="3" creationId="{65DAEE6D-8044-9B41-796F-1791A3C11A76}"/>
          </ac:picMkLst>
        </pc:picChg>
      </pc:sldChg>
      <pc:sldChg chg="modSp modNotes">
        <pc:chgData name="Michael Walsh" userId="d4aac614-bf9a-4f8d-8a27-f9866429ffd8" providerId="ADAL" clId="{D371505D-1165-46F6-897D-D4D1139F8384}" dt="2024-02-05T07:50:09.765" v="139"/>
        <pc:sldMkLst>
          <pc:docMk/>
          <pc:sldMk cId="2762180318" sldId="306"/>
        </pc:sldMkLst>
        <pc:spChg chg="mod">
          <ac:chgData name="Michael Walsh" userId="d4aac614-bf9a-4f8d-8a27-f9866429ffd8" providerId="ADAL" clId="{D371505D-1165-46F6-897D-D4D1139F8384}" dt="2024-02-05T07:50:09.765" v="139"/>
          <ac:spMkLst>
            <pc:docMk/>
            <pc:sldMk cId="2762180318" sldId="306"/>
            <ac:spMk id="5" creationId="{F27A5C13-978B-417C-A66E-2C2AE764F805}"/>
          </ac:spMkLst>
        </pc:spChg>
        <pc:picChg chg="mod">
          <ac:chgData name="Michael Walsh" userId="d4aac614-bf9a-4f8d-8a27-f9866429ffd8" providerId="ADAL" clId="{D371505D-1165-46F6-897D-D4D1139F8384}" dt="2024-02-05T07:50:09.765" v="139"/>
          <ac:picMkLst>
            <pc:docMk/>
            <pc:sldMk cId="2762180318" sldId="306"/>
            <ac:picMk id="4" creationId="{5CED762F-77E7-F721-79E4-B6A75EA8E85C}"/>
          </ac:picMkLst>
        </pc:picChg>
      </pc:sldChg>
      <pc:sldChg chg="modSp mod modNotes">
        <pc:chgData name="Michael Walsh" userId="d4aac614-bf9a-4f8d-8a27-f9866429ffd8" providerId="ADAL" clId="{D371505D-1165-46F6-897D-D4D1139F8384}" dt="2024-02-05T07:50:09.765" v="139"/>
        <pc:sldMkLst>
          <pc:docMk/>
          <pc:sldMk cId="770814496" sldId="307"/>
        </pc:sldMkLst>
        <pc:spChg chg="mod">
          <ac:chgData name="Michael Walsh" userId="d4aac614-bf9a-4f8d-8a27-f9866429ffd8" providerId="ADAL" clId="{D371505D-1165-46F6-897D-D4D1139F8384}" dt="2024-02-05T07:50:09.765" v="139"/>
          <ac:spMkLst>
            <pc:docMk/>
            <pc:sldMk cId="770814496" sldId="307"/>
            <ac:spMk id="5" creationId="{F27A5C13-978B-417C-A66E-2C2AE764F805}"/>
          </ac:spMkLst>
        </pc:spChg>
        <pc:picChg chg="mod">
          <ac:chgData name="Michael Walsh" userId="d4aac614-bf9a-4f8d-8a27-f9866429ffd8" providerId="ADAL" clId="{D371505D-1165-46F6-897D-D4D1139F8384}" dt="2024-02-05T07:50:09.765" v="139"/>
          <ac:picMkLst>
            <pc:docMk/>
            <pc:sldMk cId="770814496" sldId="307"/>
            <ac:picMk id="3" creationId="{157183B8-55C3-7FA7-AAD8-3531FFD3C66B}"/>
          </ac:picMkLst>
        </pc:picChg>
        <pc:picChg chg="mod">
          <ac:chgData name="Michael Walsh" userId="d4aac614-bf9a-4f8d-8a27-f9866429ffd8" providerId="ADAL" clId="{D371505D-1165-46F6-897D-D4D1139F8384}" dt="2024-02-05T07:50:09.765" v="139"/>
          <ac:picMkLst>
            <pc:docMk/>
            <pc:sldMk cId="770814496" sldId="307"/>
            <ac:picMk id="6" creationId="{404799E1-F882-B2F9-6DCB-50EE5B0A3ACC}"/>
          </ac:picMkLst>
        </pc:picChg>
      </pc:sldChg>
      <pc:sldChg chg="modSp mod modNotes">
        <pc:chgData name="Michael Walsh" userId="d4aac614-bf9a-4f8d-8a27-f9866429ffd8" providerId="ADAL" clId="{D371505D-1165-46F6-897D-D4D1139F8384}" dt="2024-02-05T07:50:09.765" v="139"/>
        <pc:sldMkLst>
          <pc:docMk/>
          <pc:sldMk cId="1081635037" sldId="308"/>
        </pc:sldMkLst>
        <pc:spChg chg="mod">
          <ac:chgData name="Michael Walsh" userId="d4aac614-bf9a-4f8d-8a27-f9866429ffd8" providerId="ADAL" clId="{D371505D-1165-46F6-897D-D4D1139F8384}" dt="2024-02-05T07:50:09.765" v="139"/>
          <ac:spMkLst>
            <pc:docMk/>
            <pc:sldMk cId="1081635037" sldId="308"/>
            <ac:spMk id="5" creationId="{F27A5C13-978B-417C-A66E-2C2AE764F805}"/>
          </ac:spMkLst>
        </pc:spChg>
        <pc:spChg chg="mod">
          <ac:chgData name="Michael Walsh" userId="d4aac614-bf9a-4f8d-8a27-f9866429ffd8" providerId="ADAL" clId="{D371505D-1165-46F6-897D-D4D1139F8384}" dt="2024-02-05T07:50:09.765" v="139"/>
          <ac:spMkLst>
            <pc:docMk/>
            <pc:sldMk cId="1081635037" sldId="308"/>
            <ac:spMk id="38" creationId="{E0BB44E5-6A58-4178-B21A-8224233542F2}"/>
          </ac:spMkLst>
        </pc:spChg>
        <pc:spChg chg="mod">
          <ac:chgData name="Michael Walsh" userId="d4aac614-bf9a-4f8d-8a27-f9866429ffd8" providerId="ADAL" clId="{D371505D-1165-46F6-897D-D4D1139F8384}" dt="2024-02-05T07:50:09.765" v="139"/>
          <ac:spMkLst>
            <pc:docMk/>
            <pc:sldMk cId="1081635037" sldId="308"/>
            <ac:spMk id="39" creationId="{AF238010-0AEA-4BBC-AC93-BBB0DAA3C935}"/>
          </ac:spMkLst>
        </pc:spChg>
        <pc:spChg chg="mod">
          <ac:chgData name="Michael Walsh" userId="d4aac614-bf9a-4f8d-8a27-f9866429ffd8" providerId="ADAL" clId="{D371505D-1165-46F6-897D-D4D1139F8384}" dt="2024-02-05T07:50:09.765" v="139"/>
          <ac:spMkLst>
            <pc:docMk/>
            <pc:sldMk cId="1081635037" sldId="308"/>
            <ac:spMk id="41" creationId="{9309B72B-D748-48AE-A531-800CF11C1811}"/>
          </ac:spMkLst>
        </pc:spChg>
        <pc:picChg chg="mod">
          <ac:chgData name="Michael Walsh" userId="d4aac614-bf9a-4f8d-8a27-f9866429ffd8" providerId="ADAL" clId="{D371505D-1165-46F6-897D-D4D1139F8384}" dt="2024-02-05T07:50:09.765" v="139"/>
          <ac:picMkLst>
            <pc:docMk/>
            <pc:sldMk cId="1081635037" sldId="308"/>
            <ac:picMk id="3" creationId="{4B9A1001-6507-51E7-95FC-1764EB93CB38}"/>
          </ac:picMkLst>
        </pc:picChg>
        <pc:picChg chg="mod">
          <ac:chgData name="Michael Walsh" userId="d4aac614-bf9a-4f8d-8a27-f9866429ffd8" providerId="ADAL" clId="{D371505D-1165-46F6-897D-D4D1139F8384}" dt="2024-02-05T07:50:09.765" v="139"/>
          <ac:picMkLst>
            <pc:docMk/>
            <pc:sldMk cId="1081635037" sldId="308"/>
            <ac:picMk id="8" creationId="{46F2DBD1-EAC5-AD10-5583-2CD18AFB969E}"/>
          </ac:picMkLst>
        </pc:picChg>
        <pc:picChg chg="mod">
          <ac:chgData name="Michael Walsh" userId="d4aac614-bf9a-4f8d-8a27-f9866429ffd8" providerId="ADAL" clId="{D371505D-1165-46F6-897D-D4D1139F8384}" dt="2024-02-05T07:50:09.765" v="139"/>
          <ac:picMkLst>
            <pc:docMk/>
            <pc:sldMk cId="1081635037" sldId="308"/>
            <ac:picMk id="60" creationId="{934128A0-02D6-4B95-BB7C-C0EF7BBF4F34}"/>
          </ac:picMkLst>
        </pc:picChg>
        <pc:picChg chg="mod">
          <ac:chgData name="Michael Walsh" userId="d4aac614-bf9a-4f8d-8a27-f9866429ffd8" providerId="ADAL" clId="{D371505D-1165-46F6-897D-D4D1139F8384}" dt="2024-02-05T07:50:09.765" v="139"/>
          <ac:picMkLst>
            <pc:docMk/>
            <pc:sldMk cId="1081635037" sldId="308"/>
            <ac:picMk id="70" creationId="{D1ADF19D-B9B8-403A-A909-9C01C3804274}"/>
          </ac:picMkLst>
        </pc:picChg>
        <pc:cxnChg chg="mod">
          <ac:chgData name="Michael Walsh" userId="d4aac614-bf9a-4f8d-8a27-f9866429ffd8" providerId="ADAL" clId="{D371505D-1165-46F6-897D-D4D1139F8384}" dt="2024-02-05T07:50:09.765" v="139"/>
          <ac:cxnSpMkLst>
            <pc:docMk/>
            <pc:sldMk cId="1081635037" sldId="308"/>
            <ac:cxnSpMk id="40" creationId="{C90C7D2F-3633-4E2B-B36C-81800BC65108}"/>
          </ac:cxnSpMkLst>
        </pc:cxnChg>
        <pc:cxnChg chg="mod">
          <ac:chgData name="Michael Walsh" userId="d4aac614-bf9a-4f8d-8a27-f9866429ffd8" providerId="ADAL" clId="{D371505D-1165-46F6-897D-D4D1139F8384}" dt="2024-02-05T07:50:09.765" v="139"/>
          <ac:cxnSpMkLst>
            <pc:docMk/>
            <pc:sldMk cId="1081635037" sldId="308"/>
            <ac:cxnSpMk id="43" creationId="{3C1C75D8-FF70-4DA2-AA58-F3B52927D1B0}"/>
          </ac:cxnSpMkLst>
        </pc:cxnChg>
      </pc:sldChg>
      <pc:sldChg chg="modSp modNotes">
        <pc:chgData name="Michael Walsh" userId="d4aac614-bf9a-4f8d-8a27-f9866429ffd8" providerId="ADAL" clId="{D371505D-1165-46F6-897D-D4D1139F8384}" dt="2024-02-05T07:50:09.765" v="139"/>
        <pc:sldMkLst>
          <pc:docMk/>
          <pc:sldMk cId="661437628" sldId="309"/>
        </pc:sldMkLst>
        <pc:spChg chg="mod">
          <ac:chgData name="Michael Walsh" userId="d4aac614-bf9a-4f8d-8a27-f9866429ffd8" providerId="ADAL" clId="{D371505D-1165-46F6-897D-D4D1139F8384}" dt="2024-02-05T07:50:09.765" v="139"/>
          <ac:spMkLst>
            <pc:docMk/>
            <pc:sldMk cId="661437628" sldId="309"/>
            <ac:spMk id="5" creationId="{F27A5C13-978B-417C-A66E-2C2AE764F805}"/>
          </ac:spMkLst>
        </pc:spChg>
        <pc:picChg chg="mod">
          <ac:chgData name="Michael Walsh" userId="d4aac614-bf9a-4f8d-8a27-f9866429ffd8" providerId="ADAL" clId="{D371505D-1165-46F6-897D-D4D1139F8384}" dt="2024-02-05T07:50:09.765" v="139"/>
          <ac:picMkLst>
            <pc:docMk/>
            <pc:sldMk cId="661437628" sldId="309"/>
            <ac:picMk id="3" creationId="{B11D833B-63A4-56E1-654B-165707C59E8B}"/>
          </ac:picMkLst>
        </pc:picChg>
      </pc:sldChg>
      <pc:sldChg chg="modSp modNotes">
        <pc:chgData name="Michael Walsh" userId="d4aac614-bf9a-4f8d-8a27-f9866429ffd8" providerId="ADAL" clId="{D371505D-1165-46F6-897D-D4D1139F8384}" dt="2024-02-05T07:50:09.765" v="139"/>
        <pc:sldMkLst>
          <pc:docMk/>
          <pc:sldMk cId="1719095350" sldId="310"/>
        </pc:sldMkLst>
        <pc:spChg chg="mod">
          <ac:chgData name="Michael Walsh" userId="d4aac614-bf9a-4f8d-8a27-f9866429ffd8" providerId="ADAL" clId="{D371505D-1165-46F6-897D-D4D1139F8384}" dt="2024-02-05T07:50:09.765" v="139"/>
          <ac:spMkLst>
            <pc:docMk/>
            <pc:sldMk cId="1719095350" sldId="310"/>
            <ac:spMk id="5" creationId="{F27A5C13-978B-417C-A66E-2C2AE764F805}"/>
          </ac:spMkLst>
        </pc:spChg>
        <pc:picChg chg="mod">
          <ac:chgData name="Michael Walsh" userId="d4aac614-bf9a-4f8d-8a27-f9866429ffd8" providerId="ADAL" clId="{D371505D-1165-46F6-897D-D4D1139F8384}" dt="2024-02-05T07:50:09.765" v="139"/>
          <ac:picMkLst>
            <pc:docMk/>
            <pc:sldMk cId="1719095350" sldId="310"/>
            <ac:picMk id="3" creationId="{B46B5253-2990-AE19-8BA5-75203ED15DCD}"/>
          </ac:picMkLst>
        </pc:picChg>
        <pc:picChg chg="mod">
          <ac:chgData name="Michael Walsh" userId="d4aac614-bf9a-4f8d-8a27-f9866429ffd8" providerId="ADAL" clId="{D371505D-1165-46F6-897D-D4D1139F8384}" dt="2024-02-05T07:50:09.765" v="139"/>
          <ac:picMkLst>
            <pc:docMk/>
            <pc:sldMk cId="1719095350" sldId="310"/>
            <ac:picMk id="6" creationId="{18E9971F-5A9A-1673-4094-A479D4E1A2D0}"/>
          </ac:picMkLst>
        </pc:picChg>
      </pc:sldChg>
      <pc:sldChg chg="modSp modNotes">
        <pc:chgData name="Michael Walsh" userId="d4aac614-bf9a-4f8d-8a27-f9866429ffd8" providerId="ADAL" clId="{D371505D-1165-46F6-897D-D4D1139F8384}" dt="2024-02-05T07:50:09.765" v="139"/>
        <pc:sldMkLst>
          <pc:docMk/>
          <pc:sldMk cId="4225904084" sldId="311"/>
        </pc:sldMkLst>
        <pc:spChg chg="mod">
          <ac:chgData name="Michael Walsh" userId="d4aac614-bf9a-4f8d-8a27-f9866429ffd8" providerId="ADAL" clId="{D371505D-1165-46F6-897D-D4D1139F8384}" dt="2024-02-05T07:50:09.765" v="139"/>
          <ac:spMkLst>
            <pc:docMk/>
            <pc:sldMk cId="4225904084" sldId="311"/>
            <ac:spMk id="5" creationId="{F27A5C13-978B-417C-A66E-2C2AE764F805}"/>
          </ac:spMkLst>
        </pc:spChg>
        <pc:picChg chg="mod">
          <ac:chgData name="Michael Walsh" userId="d4aac614-bf9a-4f8d-8a27-f9866429ffd8" providerId="ADAL" clId="{D371505D-1165-46F6-897D-D4D1139F8384}" dt="2024-02-05T07:50:09.765" v="139"/>
          <ac:picMkLst>
            <pc:docMk/>
            <pc:sldMk cId="4225904084" sldId="311"/>
            <ac:picMk id="3" creationId="{C5CFEDCC-A672-7140-73BD-747B00122CE1}"/>
          </ac:picMkLst>
        </pc:picChg>
        <pc:picChg chg="mod">
          <ac:chgData name="Michael Walsh" userId="d4aac614-bf9a-4f8d-8a27-f9866429ffd8" providerId="ADAL" clId="{D371505D-1165-46F6-897D-D4D1139F8384}" dt="2024-02-05T07:50:09.765" v="139"/>
          <ac:picMkLst>
            <pc:docMk/>
            <pc:sldMk cId="4225904084" sldId="311"/>
            <ac:picMk id="6" creationId="{BDB8664C-DC03-4958-2CE1-961291991CBD}"/>
          </ac:picMkLst>
        </pc:picChg>
      </pc:sldChg>
      <pc:sldChg chg="modSp modNotes">
        <pc:chgData name="Michael Walsh" userId="d4aac614-bf9a-4f8d-8a27-f9866429ffd8" providerId="ADAL" clId="{D371505D-1165-46F6-897D-D4D1139F8384}" dt="2024-02-05T07:50:09.765" v="139"/>
        <pc:sldMkLst>
          <pc:docMk/>
          <pc:sldMk cId="2052493439" sldId="312"/>
        </pc:sldMkLst>
        <pc:spChg chg="mod">
          <ac:chgData name="Michael Walsh" userId="d4aac614-bf9a-4f8d-8a27-f9866429ffd8" providerId="ADAL" clId="{D371505D-1165-46F6-897D-D4D1139F8384}" dt="2024-02-05T07:50:09.765" v="139"/>
          <ac:spMkLst>
            <pc:docMk/>
            <pc:sldMk cId="2052493439" sldId="312"/>
            <ac:spMk id="5" creationId="{F27A5C13-978B-417C-A66E-2C2AE764F805}"/>
          </ac:spMkLst>
        </pc:spChg>
        <pc:spChg chg="mod">
          <ac:chgData name="Michael Walsh" userId="d4aac614-bf9a-4f8d-8a27-f9866429ffd8" providerId="ADAL" clId="{D371505D-1165-46F6-897D-D4D1139F8384}" dt="2024-02-05T07:50:09.765" v="139"/>
          <ac:spMkLst>
            <pc:docMk/>
            <pc:sldMk cId="2052493439" sldId="312"/>
            <ac:spMk id="8" creationId="{2DA3132A-8947-8EF5-58C4-FA9C9E1B0267}"/>
          </ac:spMkLst>
        </pc:spChg>
        <pc:spChg chg="mod">
          <ac:chgData name="Michael Walsh" userId="d4aac614-bf9a-4f8d-8a27-f9866429ffd8" providerId="ADAL" clId="{D371505D-1165-46F6-897D-D4D1139F8384}" dt="2024-02-05T07:50:09.765" v="139"/>
          <ac:spMkLst>
            <pc:docMk/>
            <pc:sldMk cId="2052493439" sldId="312"/>
            <ac:spMk id="9" creationId="{0B51B1A1-F714-5B7E-3C27-C90834B4ABC1}"/>
          </ac:spMkLst>
        </pc:spChg>
        <pc:spChg chg="mod">
          <ac:chgData name="Michael Walsh" userId="d4aac614-bf9a-4f8d-8a27-f9866429ffd8" providerId="ADAL" clId="{D371505D-1165-46F6-897D-D4D1139F8384}" dt="2024-02-05T07:50:09.765" v="139"/>
          <ac:spMkLst>
            <pc:docMk/>
            <pc:sldMk cId="2052493439" sldId="312"/>
            <ac:spMk id="10" creationId="{D5245680-F736-B0BF-2CB2-99ED630EA4BE}"/>
          </ac:spMkLst>
        </pc:spChg>
        <pc:picChg chg="mod">
          <ac:chgData name="Michael Walsh" userId="d4aac614-bf9a-4f8d-8a27-f9866429ffd8" providerId="ADAL" clId="{D371505D-1165-46F6-897D-D4D1139F8384}" dt="2024-02-05T07:50:09.765" v="139"/>
          <ac:picMkLst>
            <pc:docMk/>
            <pc:sldMk cId="2052493439" sldId="312"/>
            <ac:picMk id="3" creationId="{8283E7BB-AF08-9712-3202-3891494045C6}"/>
          </ac:picMkLst>
        </pc:picChg>
        <pc:picChg chg="mod">
          <ac:chgData name="Michael Walsh" userId="d4aac614-bf9a-4f8d-8a27-f9866429ffd8" providerId="ADAL" clId="{D371505D-1165-46F6-897D-D4D1139F8384}" dt="2024-02-05T07:50:09.765" v="139"/>
          <ac:picMkLst>
            <pc:docMk/>
            <pc:sldMk cId="2052493439" sldId="312"/>
            <ac:picMk id="7" creationId="{45F5D337-672C-E455-9C51-C2FCC2ADB733}"/>
          </ac:picMkLst>
        </pc:picChg>
      </pc:sldChg>
      <pc:sldChg chg="modSp modNotes">
        <pc:chgData name="Michael Walsh" userId="d4aac614-bf9a-4f8d-8a27-f9866429ffd8" providerId="ADAL" clId="{D371505D-1165-46F6-897D-D4D1139F8384}" dt="2024-02-05T07:50:09.765" v="139"/>
        <pc:sldMkLst>
          <pc:docMk/>
          <pc:sldMk cId="2275095936" sldId="313"/>
        </pc:sldMkLst>
        <pc:spChg chg="mod">
          <ac:chgData name="Michael Walsh" userId="d4aac614-bf9a-4f8d-8a27-f9866429ffd8" providerId="ADAL" clId="{D371505D-1165-46F6-897D-D4D1139F8384}" dt="2024-02-05T07:50:09.765" v="139"/>
          <ac:spMkLst>
            <pc:docMk/>
            <pc:sldMk cId="2275095936" sldId="313"/>
            <ac:spMk id="5" creationId="{F27A5C13-978B-417C-A66E-2C2AE764F805}"/>
          </ac:spMkLst>
        </pc:spChg>
        <pc:picChg chg="mod">
          <ac:chgData name="Michael Walsh" userId="d4aac614-bf9a-4f8d-8a27-f9866429ffd8" providerId="ADAL" clId="{D371505D-1165-46F6-897D-D4D1139F8384}" dt="2024-02-05T07:50:09.765" v="139"/>
          <ac:picMkLst>
            <pc:docMk/>
            <pc:sldMk cId="2275095936" sldId="313"/>
            <ac:picMk id="1026" creationId="{822FCE80-4932-37E2-7B40-0144E050F644}"/>
          </ac:picMkLst>
        </pc:picChg>
      </pc:sldChg>
      <pc:sldChg chg="modSp modNotes">
        <pc:chgData name="Michael Walsh" userId="d4aac614-bf9a-4f8d-8a27-f9866429ffd8" providerId="ADAL" clId="{D371505D-1165-46F6-897D-D4D1139F8384}" dt="2024-02-05T07:50:09.765" v="139"/>
        <pc:sldMkLst>
          <pc:docMk/>
          <pc:sldMk cId="2308742879" sldId="314"/>
        </pc:sldMkLst>
        <pc:spChg chg="mod">
          <ac:chgData name="Michael Walsh" userId="d4aac614-bf9a-4f8d-8a27-f9866429ffd8" providerId="ADAL" clId="{D371505D-1165-46F6-897D-D4D1139F8384}" dt="2024-02-05T07:50:09.765" v="139"/>
          <ac:spMkLst>
            <pc:docMk/>
            <pc:sldMk cId="2308742879" sldId="314"/>
            <ac:spMk id="5" creationId="{F27A5C13-978B-417C-A66E-2C2AE764F805}"/>
          </ac:spMkLst>
        </pc:spChg>
        <pc:picChg chg="mod">
          <ac:chgData name="Michael Walsh" userId="d4aac614-bf9a-4f8d-8a27-f9866429ffd8" providerId="ADAL" clId="{D371505D-1165-46F6-897D-D4D1139F8384}" dt="2024-02-05T07:50:09.765" v="139"/>
          <ac:picMkLst>
            <pc:docMk/>
            <pc:sldMk cId="2308742879" sldId="314"/>
            <ac:picMk id="3" creationId="{70C9992A-55EB-50F0-DF41-4B8B6D7F667F}"/>
          </ac:picMkLst>
        </pc:picChg>
      </pc:sldChg>
      <pc:sldChg chg="modSp modNotes">
        <pc:chgData name="Michael Walsh" userId="d4aac614-bf9a-4f8d-8a27-f9866429ffd8" providerId="ADAL" clId="{D371505D-1165-46F6-897D-D4D1139F8384}" dt="2024-02-05T07:50:09.765" v="139"/>
        <pc:sldMkLst>
          <pc:docMk/>
          <pc:sldMk cId="4066059147" sldId="315"/>
        </pc:sldMkLst>
        <pc:spChg chg="mod">
          <ac:chgData name="Michael Walsh" userId="d4aac614-bf9a-4f8d-8a27-f9866429ffd8" providerId="ADAL" clId="{D371505D-1165-46F6-897D-D4D1139F8384}" dt="2024-02-05T07:50:09.765" v="139"/>
          <ac:spMkLst>
            <pc:docMk/>
            <pc:sldMk cId="4066059147" sldId="315"/>
            <ac:spMk id="5" creationId="{F27A5C13-978B-417C-A66E-2C2AE764F805}"/>
          </ac:spMkLst>
        </pc:spChg>
        <pc:picChg chg="mod">
          <ac:chgData name="Michael Walsh" userId="d4aac614-bf9a-4f8d-8a27-f9866429ffd8" providerId="ADAL" clId="{D371505D-1165-46F6-897D-D4D1139F8384}" dt="2024-02-05T07:50:09.765" v="139"/>
          <ac:picMkLst>
            <pc:docMk/>
            <pc:sldMk cId="4066059147" sldId="315"/>
            <ac:picMk id="3" creationId="{258BA588-4CC6-FA1D-B7DA-6A08F22B42FC}"/>
          </ac:picMkLst>
        </pc:picChg>
      </pc:sldChg>
      <pc:sldChg chg="modSp mod modNotes">
        <pc:chgData name="Michael Walsh" userId="d4aac614-bf9a-4f8d-8a27-f9866429ffd8" providerId="ADAL" clId="{D371505D-1165-46F6-897D-D4D1139F8384}" dt="2024-02-05T07:50:09.765" v="139"/>
        <pc:sldMkLst>
          <pc:docMk/>
          <pc:sldMk cId="732432030" sldId="316"/>
        </pc:sldMkLst>
        <pc:spChg chg="mod">
          <ac:chgData name="Michael Walsh" userId="d4aac614-bf9a-4f8d-8a27-f9866429ffd8" providerId="ADAL" clId="{D371505D-1165-46F6-897D-D4D1139F8384}" dt="2024-02-05T07:50:09.765" v="139"/>
          <ac:spMkLst>
            <pc:docMk/>
            <pc:sldMk cId="732432030" sldId="316"/>
            <ac:spMk id="5" creationId="{F27A5C13-978B-417C-A66E-2C2AE764F805}"/>
          </ac:spMkLst>
        </pc:spChg>
        <pc:picChg chg="mod">
          <ac:chgData name="Michael Walsh" userId="d4aac614-bf9a-4f8d-8a27-f9866429ffd8" providerId="ADAL" clId="{D371505D-1165-46F6-897D-D4D1139F8384}" dt="2024-02-05T07:50:09.765" v="139"/>
          <ac:picMkLst>
            <pc:docMk/>
            <pc:sldMk cId="732432030" sldId="316"/>
            <ac:picMk id="4" creationId="{536CB475-BFA2-5209-74EF-2B9411706E7E}"/>
          </ac:picMkLst>
        </pc:picChg>
      </pc:sldChg>
      <pc:sldChg chg="modSp modNotes">
        <pc:chgData name="Michael Walsh" userId="d4aac614-bf9a-4f8d-8a27-f9866429ffd8" providerId="ADAL" clId="{D371505D-1165-46F6-897D-D4D1139F8384}" dt="2024-02-05T07:50:09.765" v="139"/>
        <pc:sldMkLst>
          <pc:docMk/>
          <pc:sldMk cId="117848914" sldId="317"/>
        </pc:sldMkLst>
        <pc:spChg chg="mod">
          <ac:chgData name="Michael Walsh" userId="d4aac614-bf9a-4f8d-8a27-f9866429ffd8" providerId="ADAL" clId="{D371505D-1165-46F6-897D-D4D1139F8384}" dt="2024-02-05T07:50:09.765" v="139"/>
          <ac:spMkLst>
            <pc:docMk/>
            <pc:sldMk cId="117848914" sldId="317"/>
            <ac:spMk id="5" creationId="{F27A5C13-978B-417C-A66E-2C2AE764F805}"/>
          </ac:spMkLst>
        </pc:spChg>
        <pc:picChg chg="mod">
          <ac:chgData name="Michael Walsh" userId="d4aac614-bf9a-4f8d-8a27-f9866429ffd8" providerId="ADAL" clId="{D371505D-1165-46F6-897D-D4D1139F8384}" dt="2024-02-05T07:50:09.765" v="139"/>
          <ac:picMkLst>
            <pc:docMk/>
            <pc:sldMk cId="117848914" sldId="317"/>
            <ac:picMk id="3" creationId="{2B4AE39C-79A6-17EE-5EDA-958399CD12C7}"/>
          </ac:picMkLst>
        </pc:picChg>
      </pc:sldChg>
      <pc:sldChg chg="modSp modNotes">
        <pc:chgData name="Michael Walsh" userId="d4aac614-bf9a-4f8d-8a27-f9866429ffd8" providerId="ADAL" clId="{D371505D-1165-46F6-897D-D4D1139F8384}" dt="2024-02-05T07:50:09.765" v="139"/>
        <pc:sldMkLst>
          <pc:docMk/>
          <pc:sldMk cId="2496175168" sldId="318"/>
        </pc:sldMkLst>
        <pc:spChg chg="mod">
          <ac:chgData name="Michael Walsh" userId="d4aac614-bf9a-4f8d-8a27-f9866429ffd8" providerId="ADAL" clId="{D371505D-1165-46F6-897D-D4D1139F8384}" dt="2024-02-05T07:50:09.765" v="139"/>
          <ac:spMkLst>
            <pc:docMk/>
            <pc:sldMk cId="2496175168" sldId="318"/>
            <ac:spMk id="5" creationId="{F27A5C13-978B-417C-A66E-2C2AE764F805}"/>
          </ac:spMkLst>
        </pc:spChg>
        <pc:picChg chg="mod">
          <ac:chgData name="Michael Walsh" userId="d4aac614-bf9a-4f8d-8a27-f9866429ffd8" providerId="ADAL" clId="{D371505D-1165-46F6-897D-D4D1139F8384}" dt="2024-02-05T07:50:09.765" v="139"/>
          <ac:picMkLst>
            <pc:docMk/>
            <pc:sldMk cId="2496175168" sldId="318"/>
            <ac:picMk id="3" creationId="{B9FC8D15-30CD-9522-6769-DF13FF2F2641}"/>
          </ac:picMkLst>
        </pc:picChg>
        <pc:picChg chg="mod">
          <ac:chgData name="Michael Walsh" userId="d4aac614-bf9a-4f8d-8a27-f9866429ffd8" providerId="ADAL" clId="{D371505D-1165-46F6-897D-D4D1139F8384}" dt="2024-02-05T07:50:09.765" v="139"/>
          <ac:picMkLst>
            <pc:docMk/>
            <pc:sldMk cId="2496175168" sldId="318"/>
            <ac:picMk id="6" creationId="{0EFFED51-42D7-7920-8D50-202D4205CDF3}"/>
          </ac:picMkLst>
        </pc:picChg>
      </pc:sldChg>
      <pc:sldChg chg="modSp mod modNotes">
        <pc:chgData name="Michael Walsh" userId="d4aac614-bf9a-4f8d-8a27-f9866429ffd8" providerId="ADAL" clId="{D371505D-1165-46F6-897D-D4D1139F8384}" dt="2024-02-05T07:50:09.765" v="139"/>
        <pc:sldMkLst>
          <pc:docMk/>
          <pc:sldMk cId="1695312935" sldId="319"/>
        </pc:sldMkLst>
        <pc:spChg chg="mod">
          <ac:chgData name="Michael Walsh" userId="d4aac614-bf9a-4f8d-8a27-f9866429ffd8" providerId="ADAL" clId="{D371505D-1165-46F6-897D-D4D1139F8384}" dt="2024-02-05T07:50:09.765" v="139"/>
          <ac:spMkLst>
            <pc:docMk/>
            <pc:sldMk cId="1695312935" sldId="319"/>
            <ac:spMk id="5" creationId="{F27A5C13-978B-417C-A66E-2C2AE764F805}"/>
          </ac:spMkLst>
        </pc:spChg>
        <pc:picChg chg="mod">
          <ac:chgData name="Michael Walsh" userId="d4aac614-bf9a-4f8d-8a27-f9866429ffd8" providerId="ADAL" clId="{D371505D-1165-46F6-897D-D4D1139F8384}" dt="2024-02-05T07:50:09.765" v="139"/>
          <ac:picMkLst>
            <pc:docMk/>
            <pc:sldMk cId="1695312935" sldId="319"/>
            <ac:picMk id="2" creationId="{5FEDCC47-D2DF-3E88-0FFF-6D1C0DCF36C9}"/>
          </ac:picMkLst>
        </pc:picChg>
        <pc:picChg chg="mod">
          <ac:chgData name="Michael Walsh" userId="d4aac614-bf9a-4f8d-8a27-f9866429ffd8" providerId="ADAL" clId="{D371505D-1165-46F6-897D-D4D1139F8384}" dt="2024-02-05T07:50:09.765" v="139"/>
          <ac:picMkLst>
            <pc:docMk/>
            <pc:sldMk cId="1695312935" sldId="319"/>
            <ac:picMk id="4" creationId="{73404745-3636-3CCF-BE10-6B9898E65758}"/>
          </ac:picMkLst>
        </pc:picChg>
      </pc:sldChg>
      <pc:sldChg chg="modSp modNotes">
        <pc:chgData name="Michael Walsh" userId="d4aac614-bf9a-4f8d-8a27-f9866429ffd8" providerId="ADAL" clId="{D371505D-1165-46F6-897D-D4D1139F8384}" dt="2024-02-05T07:50:09.765" v="139"/>
        <pc:sldMkLst>
          <pc:docMk/>
          <pc:sldMk cId="1826241813" sldId="321"/>
        </pc:sldMkLst>
        <pc:spChg chg="mod">
          <ac:chgData name="Michael Walsh" userId="d4aac614-bf9a-4f8d-8a27-f9866429ffd8" providerId="ADAL" clId="{D371505D-1165-46F6-897D-D4D1139F8384}" dt="2024-02-05T07:50:09.765" v="139"/>
          <ac:spMkLst>
            <pc:docMk/>
            <pc:sldMk cId="1826241813" sldId="321"/>
            <ac:spMk id="2" creationId="{8C16B655-CB39-F831-2AAD-A09B99910D0B}"/>
          </ac:spMkLst>
        </pc:spChg>
        <pc:spChg chg="mod">
          <ac:chgData name="Michael Walsh" userId="d4aac614-bf9a-4f8d-8a27-f9866429ffd8" providerId="ADAL" clId="{D371505D-1165-46F6-897D-D4D1139F8384}" dt="2024-02-05T07:50:09.765" v="139"/>
          <ac:spMkLst>
            <pc:docMk/>
            <pc:sldMk cId="1826241813" sldId="321"/>
            <ac:spMk id="5" creationId="{F27A5C13-978B-417C-A66E-2C2AE764F805}"/>
          </ac:spMkLst>
        </pc:spChg>
      </pc:sldChg>
      <pc:sldChg chg="modSp mod modNotes">
        <pc:chgData name="Michael Walsh" userId="d4aac614-bf9a-4f8d-8a27-f9866429ffd8" providerId="ADAL" clId="{D371505D-1165-46F6-897D-D4D1139F8384}" dt="2024-02-05T07:50:09.765" v="139"/>
        <pc:sldMkLst>
          <pc:docMk/>
          <pc:sldMk cId="1566014225" sldId="322"/>
        </pc:sldMkLst>
        <pc:spChg chg="mod">
          <ac:chgData name="Michael Walsh" userId="d4aac614-bf9a-4f8d-8a27-f9866429ffd8" providerId="ADAL" clId="{D371505D-1165-46F6-897D-D4D1139F8384}" dt="2024-02-05T07:50:09.765" v="139"/>
          <ac:spMkLst>
            <pc:docMk/>
            <pc:sldMk cId="1566014225" sldId="322"/>
            <ac:spMk id="3" creationId="{E83F85BE-1587-8012-13C5-CA1A8223CE0A}"/>
          </ac:spMkLst>
        </pc:spChg>
        <pc:spChg chg="mod">
          <ac:chgData name="Michael Walsh" userId="d4aac614-bf9a-4f8d-8a27-f9866429ffd8" providerId="ADAL" clId="{D371505D-1165-46F6-897D-D4D1139F8384}" dt="2024-02-05T07:50:09.765" v="139"/>
          <ac:spMkLst>
            <pc:docMk/>
            <pc:sldMk cId="1566014225" sldId="322"/>
            <ac:spMk id="5" creationId="{F27A5C13-978B-417C-A66E-2C2AE764F805}"/>
          </ac:spMkLst>
        </pc:spChg>
      </pc:sldChg>
      <pc:sldMasterChg chg="modSp modSldLayout">
        <pc:chgData name="Michael Walsh" userId="d4aac614-bf9a-4f8d-8a27-f9866429ffd8" providerId="ADAL" clId="{D371505D-1165-46F6-897D-D4D1139F8384}" dt="2024-02-05T07:50:09.765" v="139"/>
        <pc:sldMasterMkLst>
          <pc:docMk/>
          <pc:sldMasterMk cId="3999081263" sldId="2147483648"/>
        </pc:sldMasterMkLst>
        <pc:spChg chg="mod">
          <ac:chgData name="Michael Walsh" userId="d4aac614-bf9a-4f8d-8a27-f9866429ffd8" providerId="ADAL" clId="{D371505D-1165-46F6-897D-D4D1139F8384}" dt="2024-02-05T07:50:09.765" v="139"/>
          <ac:spMkLst>
            <pc:docMk/>
            <pc:sldMasterMk cId="3999081263" sldId="2147483648"/>
            <ac:spMk id="2" creationId="{F8C9EC1D-0AA9-44B5-985F-5BE60659371B}"/>
          </ac:spMkLst>
        </pc:spChg>
        <pc:spChg chg="mod">
          <ac:chgData name="Michael Walsh" userId="d4aac614-bf9a-4f8d-8a27-f9866429ffd8" providerId="ADAL" clId="{D371505D-1165-46F6-897D-D4D1139F8384}" dt="2024-02-05T07:50:09.765" v="139"/>
          <ac:spMkLst>
            <pc:docMk/>
            <pc:sldMasterMk cId="3999081263" sldId="2147483648"/>
            <ac:spMk id="3" creationId="{DC957A43-3877-4199-B1B2-624F3912ECE1}"/>
          </ac:spMkLst>
        </pc:spChg>
        <pc:spChg chg="mod">
          <ac:chgData name="Michael Walsh" userId="d4aac614-bf9a-4f8d-8a27-f9866429ffd8" providerId="ADAL" clId="{D371505D-1165-46F6-897D-D4D1139F8384}" dt="2024-02-05T07:50:09.765" v="139"/>
          <ac:spMkLst>
            <pc:docMk/>
            <pc:sldMasterMk cId="3999081263" sldId="2147483648"/>
            <ac:spMk id="4" creationId="{FAD54526-104D-4FA2-B47B-23EB438ADD2A}"/>
          </ac:spMkLst>
        </pc:spChg>
        <pc:spChg chg="mod">
          <ac:chgData name="Michael Walsh" userId="d4aac614-bf9a-4f8d-8a27-f9866429ffd8" providerId="ADAL" clId="{D371505D-1165-46F6-897D-D4D1139F8384}" dt="2024-02-05T07:50:09.765" v="139"/>
          <ac:spMkLst>
            <pc:docMk/>
            <pc:sldMasterMk cId="3999081263" sldId="2147483648"/>
            <ac:spMk id="5" creationId="{EB069466-6CAD-4800-9901-A94D02AAAC4D}"/>
          </ac:spMkLst>
        </pc:spChg>
        <pc:spChg chg="mod">
          <ac:chgData name="Michael Walsh" userId="d4aac614-bf9a-4f8d-8a27-f9866429ffd8" providerId="ADAL" clId="{D371505D-1165-46F6-897D-D4D1139F8384}" dt="2024-02-05T07:50:09.765" v="139"/>
          <ac:spMkLst>
            <pc:docMk/>
            <pc:sldMasterMk cId="3999081263" sldId="2147483648"/>
            <ac:spMk id="6" creationId="{685C62D2-4659-4965-A89A-E8421984C980}"/>
          </ac:spMkLst>
        </pc:spChg>
        <pc:sldLayoutChg chg="modSp">
          <pc:chgData name="Michael Walsh" userId="d4aac614-bf9a-4f8d-8a27-f9866429ffd8" providerId="ADAL" clId="{D371505D-1165-46F6-897D-D4D1139F8384}" dt="2024-02-05T07:50:09.765" v="139"/>
          <pc:sldLayoutMkLst>
            <pc:docMk/>
            <pc:sldMasterMk cId="3999081263" sldId="2147483648"/>
            <pc:sldLayoutMk cId="3750837621" sldId="2147483649"/>
          </pc:sldLayoutMkLst>
          <pc:spChg chg="mod">
            <ac:chgData name="Michael Walsh" userId="d4aac614-bf9a-4f8d-8a27-f9866429ffd8" providerId="ADAL" clId="{D371505D-1165-46F6-897D-D4D1139F8384}" dt="2024-02-05T07:50:09.765" v="139"/>
            <ac:spMkLst>
              <pc:docMk/>
              <pc:sldMasterMk cId="3999081263" sldId="2147483648"/>
              <pc:sldLayoutMk cId="3750837621" sldId="2147483649"/>
              <ac:spMk id="2" creationId="{5006BBB4-E8AA-4898-AECB-3518DF937B77}"/>
            </ac:spMkLst>
          </pc:spChg>
          <pc:spChg chg="mod">
            <ac:chgData name="Michael Walsh" userId="d4aac614-bf9a-4f8d-8a27-f9866429ffd8" providerId="ADAL" clId="{D371505D-1165-46F6-897D-D4D1139F8384}" dt="2024-02-05T07:50:09.765" v="139"/>
            <ac:spMkLst>
              <pc:docMk/>
              <pc:sldMasterMk cId="3999081263" sldId="2147483648"/>
              <pc:sldLayoutMk cId="3750837621" sldId="2147483649"/>
              <ac:spMk id="3" creationId="{C97A0C2D-4BE9-48E2-9A87-3837DFBA9151}"/>
            </ac:spMkLst>
          </pc:spChg>
        </pc:sldLayoutChg>
        <pc:sldLayoutChg chg="modSp">
          <pc:chgData name="Michael Walsh" userId="d4aac614-bf9a-4f8d-8a27-f9866429ffd8" providerId="ADAL" clId="{D371505D-1165-46F6-897D-D4D1139F8384}" dt="2024-02-05T07:50:09.765" v="139"/>
          <pc:sldLayoutMkLst>
            <pc:docMk/>
            <pc:sldMasterMk cId="3999081263" sldId="2147483648"/>
            <pc:sldLayoutMk cId="3886636369" sldId="2147483651"/>
          </pc:sldLayoutMkLst>
          <pc:spChg chg="mod">
            <ac:chgData name="Michael Walsh" userId="d4aac614-bf9a-4f8d-8a27-f9866429ffd8" providerId="ADAL" clId="{D371505D-1165-46F6-897D-D4D1139F8384}" dt="2024-02-05T07:50:09.765" v="139"/>
            <ac:spMkLst>
              <pc:docMk/>
              <pc:sldMasterMk cId="3999081263" sldId="2147483648"/>
              <pc:sldLayoutMk cId="3886636369" sldId="2147483651"/>
              <ac:spMk id="2" creationId="{8AAB5AF7-A5DB-474F-935C-C31CA0E3E13D}"/>
            </ac:spMkLst>
          </pc:spChg>
          <pc:spChg chg="mod">
            <ac:chgData name="Michael Walsh" userId="d4aac614-bf9a-4f8d-8a27-f9866429ffd8" providerId="ADAL" clId="{D371505D-1165-46F6-897D-D4D1139F8384}" dt="2024-02-05T07:50:09.765" v="139"/>
            <ac:spMkLst>
              <pc:docMk/>
              <pc:sldMasterMk cId="3999081263" sldId="2147483648"/>
              <pc:sldLayoutMk cId="3886636369" sldId="2147483651"/>
              <ac:spMk id="3" creationId="{AD6D17C7-282A-482A-99F9-80414DA92920}"/>
            </ac:spMkLst>
          </pc:spChg>
        </pc:sldLayoutChg>
        <pc:sldLayoutChg chg="modSp">
          <pc:chgData name="Michael Walsh" userId="d4aac614-bf9a-4f8d-8a27-f9866429ffd8" providerId="ADAL" clId="{D371505D-1165-46F6-897D-D4D1139F8384}" dt="2024-02-05T07:50:09.765" v="139"/>
          <pc:sldLayoutMkLst>
            <pc:docMk/>
            <pc:sldMasterMk cId="3999081263" sldId="2147483648"/>
            <pc:sldLayoutMk cId="1421206567" sldId="2147483652"/>
          </pc:sldLayoutMkLst>
          <pc:spChg chg="mod">
            <ac:chgData name="Michael Walsh" userId="d4aac614-bf9a-4f8d-8a27-f9866429ffd8" providerId="ADAL" clId="{D371505D-1165-46F6-897D-D4D1139F8384}" dt="2024-02-05T07:50:09.765" v="139"/>
            <ac:spMkLst>
              <pc:docMk/>
              <pc:sldMasterMk cId="3999081263" sldId="2147483648"/>
              <pc:sldLayoutMk cId="1421206567" sldId="2147483652"/>
              <ac:spMk id="3" creationId="{2EBF1B07-E36B-4E8E-8DFA-74B8B86FB83C}"/>
            </ac:spMkLst>
          </pc:spChg>
          <pc:spChg chg="mod">
            <ac:chgData name="Michael Walsh" userId="d4aac614-bf9a-4f8d-8a27-f9866429ffd8" providerId="ADAL" clId="{D371505D-1165-46F6-897D-D4D1139F8384}" dt="2024-02-05T07:50:09.765" v="139"/>
            <ac:spMkLst>
              <pc:docMk/>
              <pc:sldMasterMk cId="3999081263" sldId="2147483648"/>
              <pc:sldLayoutMk cId="1421206567" sldId="2147483652"/>
              <ac:spMk id="4" creationId="{CA54E7AC-DBF3-41E3-86E7-FDCEF6C2E4E8}"/>
            </ac:spMkLst>
          </pc:spChg>
        </pc:sldLayoutChg>
        <pc:sldLayoutChg chg="modSp">
          <pc:chgData name="Michael Walsh" userId="d4aac614-bf9a-4f8d-8a27-f9866429ffd8" providerId="ADAL" clId="{D371505D-1165-46F6-897D-D4D1139F8384}" dt="2024-02-05T07:50:09.765" v="139"/>
          <pc:sldLayoutMkLst>
            <pc:docMk/>
            <pc:sldMasterMk cId="3999081263" sldId="2147483648"/>
            <pc:sldLayoutMk cId="1049622928" sldId="2147483653"/>
          </pc:sldLayoutMkLst>
          <pc:spChg chg="mod">
            <ac:chgData name="Michael Walsh" userId="d4aac614-bf9a-4f8d-8a27-f9866429ffd8" providerId="ADAL" clId="{D371505D-1165-46F6-897D-D4D1139F8384}" dt="2024-02-05T07:50:09.765" v="139"/>
            <ac:spMkLst>
              <pc:docMk/>
              <pc:sldMasterMk cId="3999081263" sldId="2147483648"/>
              <pc:sldLayoutMk cId="1049622928" sldId="2147483653"/>
              <ac:spMk id="2" creationId="{F53F11AB-B179-4B59-A38D-938F119EFB57}"/>
            </ac:spMkLst>
          </pc:spChg>
          <pc:spChg chg="mod">
            <ac:chgData name="Michael Walsh" userId="d4aac614-bf9a-4f8d-8a27-f9866429ffd8" providerId="ADAL" clId="{D371505D-1165-46F6-897D-D4D1139F8384}" dt="2024-02-05T07:50:09.765" v="139"/>
            <ac:spMkLst>
              <pc:docMk/>
              <pc:sldMasterMk cId="3999081263" sldId="2147483648"/>
              <pc:sldLayoutMk cId="1049622928" sldId="2147483653"/>
              <ac:spMk id="3" creationId="{A958ABD8-2414-48D8-8C5F-C7C0B5F154E4}"/>
            </ac:spMkLst>
          </pc:spChg>
          <pc:spChg chg="mod">
            <ac:chgData name="Michael Walsh" userId="d4aac614-bf9a-4f8d-8a27-f9866429ffd8" providerId="ADAL" clId="{D371505D-1165-46F6-897D-D4D1139F8384}" dt="2024-02-05T07:50:09.765" v="139"/>
            <ac:spMkLst>
              <pc:docMk/>
              <pc:sldMasterMk cId="3999081263" sldId="2147483648"/>
              <pc:sldLayoutMk cId="1049622928" sldId="2147483653"/>
              <ac:spMk id="4" creationId="{8DD7A989-1450-4A88-AFA3-7E287A867D9F}"/>
            </ac:spMkLst>
          </pc:spChg>
          <pc:spChg chg="mod">
            <ac:chgData name="Michael Walsh" userId="d4aac614-bf9a-4f8d-8a27-f9866429ffd8" providerId="ADAL" clId="{D371505D-1165-46F6-897D-D4D1139F8384}" dt="2024-02-05T07:50:09.765" v="139"/>
            <ac:spMkLst>
              <pc:docMk/>
              <pc:sldMasterMk cId="3999081263" sldId="2147483648"/>
              <pc:sldLayoutMk cId="1049622928" sldId="2147483653"/>
              <ac:spMk id="5" creationId="{E31F115A-B1BA-49FD-8210-843FECF0CA0B}"/>
            </ac:spMkLst>
          </pc:spChg>
          <pc:spChg chg="mod">
            <ac:chgData name="Michael Walsh" userId="d4aac614-bf9a-4f8d-8a27-f9866429ffd8" providerId="ADAL" clId="{D371505D-1165-46F6-897D-D4D1139F8384}" dt="2024-02-05T07:50:09.765" v="139"/>
            <ac:spMkLst>
              <pc:docMk/>
              <pc:sldMasterMk cId="3999081263" sldId="2147483648"/>
              <pc:sldLayoutMk cId="1049622928" sldId="2147483653"/>
              <ac:spMk id="6" creationId="{E4DBB367-0690-4C03-82B5-092EB8C6E187}"/>
            </ac:spMkLst>
          </pc:spChg>
        </pc:sldLayoutChg>
        <pc:sldLayoutChg chg="modSp">
          <pc:chgData name="Michael Walsh" userId="d4aac614-bf9a-4f8d-8a27-f9866429ffd8" providerId="ADAL" clId="{D371505D-1165-46F6-897D-D4D1139F8384}" dt="2024-02-05T07:50:09.765" v="139"/>
          <pc:sldLayoutMkLst>
            <pc:docMk/>
            <pc:sldMasterMk cId="3999081263" sldId="2147483648"/>
            <pc:sldLayoutMk cId="2236448136" sldId="2147483656"/>
          </pc:sldLayoutMkLst>
          <pc:spChg chg="mod">
            <ac:chgData name="Michael Walsh" userId="d4aac614-bf9a-4f8d-8a27-f9866429ffd8" providerId="ADAL" clId="{D371505D-1165-46F6-897D-D4D1139F8384}" dt="2024-02-05T07:50:09.765" v="139"/>
            <ac:spMkLst>
              <pc:docMk/>
              <pc:sldMasterMk cId="3999081263" sldId="2147483648"/>
              <pc:sldLayoutMk cId="2236448136" sldId="2147483656"/>
              <ac:spMk id="2" creationId="{0D0EFBA1-016D-4933-B188-AF2EFEFA2BF3}"/>
            </ac:spMkLst>
          </pc:spChg>
          <pc:spChg chg="mod">
            <ac:chgData name="Michael Walsh" userId="d4aac614-bf9a-4f8d-8a27-f9866429ffd8" providerId="ADAL" clId="{D371505D-1165-46F6-897D-D4D1139F8384}" dt="2024-02-05T07:50:09.765" v="139"/>
            <ac:spMkLst>
              <pc:docMk/>
              <pc:sldMasterMk cId="3999081263" sldId="2147483648"/>
              <pc:sldLayoutMk cId="2236448136" sldId="2147483656"/>
              <ac:spMk id="3" creationId="{F8ECD9DF-5F31-4B20-8BC6-1B36802EBC5F}"/>
            </ac:spMkLst>
          </pc:spChg>
          <pc:spChg chg="mod">
            <ac:chgData name="Michael Walsh" userId="d4aac614-bf9a-4f8d-8a27-f9866429ffd8" providerId="ADAL" clId="{D371505D-1165-46F6-897D-D4D1139F8384}" dt="2024-02-05T07:50:09.765" v="139"/>
            <ac:spMkLst>
              <pc:docMk/>
              <pc:sldMasterMk cId="3999081263" sldId="2147483648"/>
              <pc:sldLayoutMk cId="2236448136" sldId="2147483656"/>
              <ac:spMk id="4" creationId="{EBD55FDC-BC12-44C2-A362-A76E8268F1A4}"/>
            </ac:spMkLst>
          </pc:spChg>
        </pc:sldLayoutChg>
        <pc:sldLayoutChg chg="modSp">
          <pc:chgData name="Michael Walsh" userId="d4aac614-bf9a-4f8d-8a27-f9866429ffd8" providerId="ADAL" clId="{D371505D-1165-46F6-897D-D4D1139F8384}" dt="2024-02-05T07:50:09.765" v="139"/>
          <pc:sldLayoutMkLst>
            <pc:docMk/>
            <pc:sldMasterMk cId="3999081263" sldId="2147483648"/>
            <pc:sldLayoutMk cId="719487248" sldId="2147483657"/>
          </pc:sldLayoutMkLst>
          <pc:spChg chg="mod">
            <ac:chgData name="Michael Walsh" userId="d4aac614-bf9a-4f8d-8a27-f9866429ffd8" providerId="ADAL" clId="{D371505D-1165-46F6-897D-D4D1139F8384}" dt="2024-02-05T07:50:09.765" v="139"/>
            <ac:spMkLst>
              <pc:docMk/>
              <pc:sldMasterMk cId="3999081263" sldId="2147483648"/>
              <pc:sldLayoutMk cId="719487248" sldId="2147483657"/>
              <ac:spMk id="2" creationId="{F6899903-1094-47F5-8D04-B103EB4DAE7E}"/>
            </ac:spMkLst>
          </pc:spChg>
          <pc:spChg chg="mod">
            <ac:chgData name="Michael Walsh" userId="d4aac614-bf9a-4f8d-8a27-f9866429ffd8" providerId="ADAL" clId="{D371505D-1165-46F6-897D-D4D1139F8384}" dt="2024-02-05T07:50:09.765" v="139"/>
            <ac:spMkLst>
              <pc:docMk/>
              <pc:sldMasterMk cId="3999081263" sldId="2147483648"/>
              <pc:sldLayoutMk cId="719487248" sldId="2147483657"/>
              <ac:spMk id="3" creationId="{D36FAC7C-16E9-4E1B-AEAE-E0A23B66B510}"/>
            </ac:spMkLst>
          </pc:spChg>
          <pc:spChg chg="mod">
            <ac:chgData name="Michael Walsh" userId="d4aac614-bf9a-4f8d-8a27-f9866429ffd8" providerId="ADAL" clId="{D371505D-1165-46F6-897D-D4D1139F8384}" dt="2024-02-05T07:50:09.765" v="139"/>
            <ac:spMkLst>
              <pc:docMk/>
              <pc:sldMasterMk cId="3999081263" sldId="2147483648"/>
              <pc:sldLayoutMk cId="719487248" sldId="2147483657"/>
              <ac:spMk id="4" creationId="{6B1F4596-4B01-411E-955C-88239F1AE53F}"/>
            </ac:spMkLst>
          </pc:spChg>
        </pc:sldLayoutChg>
        <pc:sldLayoutChg chg="modSp">
          <pc:chgData name="Michael Walsh" userId="d4aac614-bf9a-4f8d-8a27-f9866429ffd8" providerId="ADAL" clId="{D371505D-1165-46F6-897D-D4D1139F8384}" dt="2024-02-05T07:50:09.765" v="139"/>
          <pc:sldLayoutMkLst>
            <pc:docMk/>
            <pc:sldMasterMk cId="3999081263" sldId="2147483648"/>
            <pc:sldLayoutMk cId="259063154" sldId="2147483659"/>
          </pc:sldLayoutMkLst>
          <pc:spChg chg="mod">
            <ac:chgData name="Michael Walsh" userId="d4aac614-bf9a-4f8d-8a27-f9866429ffd8" providerId="ADAL" clId="{D371505D-1165-46F6-897D-D4D1139F8384}" dt="2024-02-05T07:50:09.765" v="139"/>
            <ac:spMkLst>
              <pc:docMk/>
              <pc:sldMasterMk cId="3999081263" sldId="2147483648"/>
              <pc:sldLayoutMk cId="259063154" sldId="2147483659"/>
              <ac:spMk id="2" creationId="{2D1681D4-9FB0-4CE8-8AA4-045A59D8BF6B}"/>
            </ac:spMkLst>
          </pc:spChg>
          <pc:spChg chg="mod">
            <ac:chgData name="Michael Walsh" userId="d4aac614-bf9a-4f8d-8a27-f9866429ffd8" providerId="ADAL" clId="{D371505D-1165-46F6-897D-D4D1139F8384}" dt="2024-02-05T07:50:09.765" v="139"/>
            <ac:spMkLst>
              <pc:docMk/>
              <pc:sldMasterMk cId="3999081263" sldId="2147483648"/>
              <pc:sldLayoutMk cId="259063154" sldId="2147483659"/>
              <ac:spMk id="3" creationId="{78D3F16A-21A9-4EFB-9D35-BF18B2B043C2}"/>
            </ac:spMkLst>
          </pc:spChg>
        </pc:sldLayoutChg>
        <pc:sldLayoutChg chg="modSp">
          <pc:chgData name="Michael Walsh" userId="d4aac614-bf9a-4f8d-8a27-f9866429ffd8" providerId="ADAL" clId="{D371505D-1165-46F6-897D-D4D1139F8384}" dt="2024-02-05T07:50:09.765" v="139"/>
          <pc:sldLayoutMkLst>
            <pc:docMk/>
            <pc:sldMasterMk cId="3999081263" sldId="2147483648"/>
            <pc:sldLayoutMk cId="4040959680" sldId="2147483660"/>
          </pc:sldLayoutMkLst>
          <pc:spChg chg="mod">
            <ac:chgData name="Michael Walsh" userId="d4aac614-bf9a-4f8d-8a27-f9866429ffd8" providerId="ADAL" clId="{D371505D-1165-46F6-897D-D4D1139F8384}" dt="2024-02-05T07:50:09.765" v="139"/>
            <ac:spMkLst>
              <pc:docMk/>
              <pc:sldMasterMk cId="3999081263" sldId="2147483648"/>
              <pc:sldLayoutMk cId="4040959680" sldId="2147483660"/>
              <ac:spMk id="2" creationId="{00000000-0000-0000-0000-000000000000}"/>
            </ac:spMkLst>
          </pc:spChg>
          <pc:spChg chg="mod">
            <ac:chgData name="Michael Walsh" userId="d4aac614-bf9a-4f8d-8a27-f9866429ffd8" providerId="ADAL" clId="{D371505D-1165-46F6-897D-D4D1139F8384}" dt="2024-02-05T07:50:09.765" v="139"/>
            <ac:spMkLst>
              <pc:docMk/>
              <pc:sldMasterMk cId="3999081263" sldId="2147483648"/>
              <pc:sldLayoutMk cId="4040959680" sldId="2147483660"/>
              <ac:spMk id="4" creationId="{00000000-0000-0000-0000-000000000000}"/>
            </ac:spMkLst>
          </pc:spChg>
        </pc:sldLayoutChg>
      </pc:sldMasterChg>
      <pc:sldMasterChg chg="modSp modSldLayout">
        <pc:chgData name="Michael Walsh" userId="d4aac614-bf9a-4f8d-8a27-f9866429ffd8" providerId="ADAL" clId="{D371505D-1165-46F6-897D-D4D1139F8384}" dt="2024-02-05T07:50:08.089" v="138"/>
        <pc:sldMasterMkLst>
          <pc:docMk/>
          <pc:sldMasterMk cId="3969232800" sldId="2147483661"/>
        </pc:sldMasterMkLst>
        <pc:spChg chg="mod">
          <ac:chgData name="Michael Walsh" userId="d4aac614-bf9a-4f8d-8a27-f9866429ffd8" providerId="ADAL" clId="{D371505D-1165-46F6-897D-D4D1139F8384}" dt="2024-02-05T07:50:08.089" v="138"/>
          <ac:spMkLst>
            <pc:docMk/>
            <pc:sldMasterMk cId="3969232800" sldId="2147483661"/>
            <ac:spMk id="2"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ac:spMk id="3"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ac:spMk id="4"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ac:spMk id="5"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ac:spMk id="6" creationId="{00000000-0000-0000-0000-000000000000}"/>
          </ac:spMkLst>
        </pc:spChg>
        <pc:sldLayoutChg chg="modSp">
          <pc:chgData name="Michael Walsh" userId="d4aac614-bf9a-4f8d-8a27-f9866429ffd8" providerId="ADAL" clId="{D371505D-1165-46F6-897D-D4D1139F8384}" dt="2024-02-05T07:50:08.089" v="138"/>
          <pc:sldLayoutMkLst>
            <pc:docMk/>
            <pc:sldMasterMk cId="3969232800" sldId="2147483661"/>
            <pc:sldLayoutMk cId="221121421" sldId="2147483662"/>
          </pc:sldLayoutMkLst>
          <pc:spChg chg="mod">
            <ac:chgData name="Michael Walsh" userId="d4aac614-bf9a-4f8d-8a27-f9866429ffd8" providerId="ADAL" clId="{D371505D-1165-46F6-897D-D4D1139F8384}" dt="2024-02-05T07:50:08.089" v="138"/>
            <ac:spMkLst>
              <pc:docMk/>
              <pc:sldMasterMk cId="3969232800" sldId="2147483661"/>
              <pc:sldLayoutMk cId="221121421" sldId="2147483662"/>
              <ac:spMk id="2"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221121421" sldId="2147483662"/>
              <ac:spMk id="3" creationId="{00000000-0000-0000-0000-000000000000}"/>
            </ac:spMkLst>
          </pc:spChg>
        </pc:sldLayoutChg>
        <pc:sldLayoutChg chg="modSp">
          <pc:chgData name="Michael Walsh" userId="d4aac614-bf9a-4f8d-8a27-f9866429ffd8" providerId="ADAL" clId="{D371505D-1165-46F6-897D-D4D1139F8384}" dt="2024-02-05T07:50:08.089" v="138"/>
          <pc:sldLayoutMkLst>
            <pc:docMk/>
            <pc:sldMasterMk cId="3969232800" sldId="2147483661"/>
            <pc:sldLayoutMk cId="3054491822" sldId="2147483664"/>
          </pc:sldLayoutMkLst>
          <pc:spChg chg="mod">
            <ac:chgData name="Michael Walsh" userId="d4aac614-bf9a-4f8d-8a27-f9866429ffd8" providerId="ADAL" clId="{D371505D-1165-46F6-897D-D4D1139F8384}" dt="2024-02-05T07:50:08.089" v="138"/>
            <ac:spMkLst>
              <pc:docMk/>
              <pc:sldMasterMk cId="3969232800" sldId="2147483661"/>
              <pc:sldLayoutMk cId="3054491822" sldId="2147483664"/>
              <ac:spMk id="2"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3054491822" sldId="2147483664"/>
              <ac:spMk id="3" creationId="{00000000-0000-0000-0000-000000000000}"/>
            </ac:spMkLst>
          </pc:spChg>
        </pc:sldLayoutChg>
        <pc:sldLayoutChg chg="modSp">
          <pc:chgData name="Michael Walsh" userId="d4aac614-bf9a-4f8d-8a27-f9866429ffd8" providerId="ADAL" clId="{D371505D-1165-46F6-897D-D4D1139F8384}" dt="2024-02-05T07:50:08.089" v="138"/>
          <pc:sldLayoutMkLst>
            <pc:docMk/>
            <pc:sldMasterMk cId="3969232800" sldId="2147483661"/>
            <pc:sldLayoutMk cId="4175606558" sldId="2147483665"/>
          </pc:sldLayoutMkLst>
          <pc:spChg chg="mod">
            <ac:chgData name="Michael Walsh" userId="d4aac614-bf9a-4f8d-8a27-f9866429ffd8" providerId="ADAL" clId="{D371505D-1165-46F6-897D-D4D1139F8384}" dt="2024-02-05T07:50:08.089" v="138"/>
            <ac:spMkLst>
              <pc:docMk/>
              <pc:sldMasterMk cId="3969232800" sldId="2147483661"/>
              <pc:sldLayoutMk cId="4175606558" sldId="2147483665"/>
              <ac:spMk id="3"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4175606558" sldId="2147483665"/>
              <ac:spMk id="4" creationId="{00000000-0000-0000-0000-000000000000}"/>
            </ac:spMkLst>
          </pc:spChg>
        </pc:sldLayoutChg>
        <pc:sldLayoutChg chg="modSp">
          <pc:chgData name="Michael Walsh" userId="d4aac614-bf9a-4f8d-8a27-f9866429ffd8" providerId="ADAL" clId="{D371505D-1165-46F6-897D-D4D1139F8384}" dt="2024-02-05T07:50:08.089" v="138"/>
          <pc:sldLayoutMkLst>
            <pc:docMk/>
            <pc:sldMasterMk cId="3969232800" sldId="2147483661"/>
            <pc:sldLayoutMk cId="2629992059" sldId="2147483666"/>
          </pc:sldLayoutMkLst>
          <pc:spChg chg="mod">
            <ac:chgData name="Michael Walsh" userId="d4aac614-bf9a-4f8d-8a27-f9866429ffd8" providerId="ADAL" clId="{D371505D-1165-46F6-897D-D4D1139F8384}" dt="2024-02-05T07:50:08.089" v="138"/>
            <ac:spMkLst>
              <pc:docMk/>
              <pc:sldMasterMk cId="3969232800" sldId="2147483661"/>
              <pc:sldLayoutMk cId="2629992059" sldId="2147483666"/>
              <ac:spMk id="2"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2629992059" sldId="2147483666"/>
              <ac:spMk id="3"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2629992059" sldId="2147483666"/>
              <ac:spMk id="4"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2629992059" sldId="2147483666"/>
              <ac:spMk id="5"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2629992059" sldId="2147483666"/>
              <ac:spMk id="6" creationId="{00000000-0000-0000-0000-000000000000}"/>
            </ac:spMkLst>
          </pc:spChg>
        </pc:sldLayoutChg>
        <pc:sldLayoutChg chg="modSp">
          <pc:chgData name="Michael Walsh" userId="d4aac614-bf9a-4f8d-8a27-f9866429ffd8" providerId="ADAL" clId="{D371505D-1165-46F6-897D-D4D1139F8384}" dt="2024-02-05T07:50:08.089" v="138"/>
          <pc:sldLayoutMkLst>
            <pc:docMk/>
            <pc:sldMasterMk cId="3969232800" sldId="2147483661"/>
            <pc:sldLayoutMk cId="1983038327" sldId="2147483669"/>
          </pc:sldLayoutMkLst>
          <pc:spChg chg="mod">
            <ac:chgData name="Michael Walsh" userId="d4aac614-bf9a-4f8d-8a27-f9866429ffd8" providerId="ADAL" clId="{D371505D-1165-46F6-897D-D4D1139F8384}" dt="2024-02-05T07:50:08.089" v="138"/>
            <ac:spMkLst>
              <pc:docMk/>
              <pc:sldMasterMk cId="3969232800" sldId="2147483661"/>
              <pc:sldLayoutMk cId="1983038327" sldId="2147483669"/>
              <ac:spMk id="2"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1983038327" sldId="2147483669"/>
              <ac:spMk id="3"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1983038327" sldId="2147483669"/>
              <ac:spMk id="4" creationId="{00000000-0000-0000-0000-000000000000}"/>
            </ac:spMkLst>
          </pc:spChg>
        </pc:sldLayoutChg>
        <pc:sldLayoutChg chg="modSp">
          <pc:chgData name="Michael Walsh" userId="d4aac614-bf9a-4f8d-8a27-f9866429ffd8" providerId="ADAL" clId="{D371505D-1165-46F6-897D-D4D1139F8384}" dt="2024-02-05T07:50:08.089" v="138"/>
          <pc:sldLayoutMkLst>
            <pc:docMk/>
            <pc:sldMasterMk cId="3969232800" sldId="2147483661"/>
            <pc:sldLayoutMk cId="5153486" sldId="2147483670"/>
          </pc:sldLayoutMkLst>
          <pc:spChg chg="mod">
            <ac:chgData name="Michael Walsh" userId="d4aac614-bf9a-4f8d-8a27-f9866429ffd8" providerId="ADAL" clId="{D371505D-1165-46F6-897D-D4D1139F8384}" dt="2024-02-05T07:50:08.089" v="138"/>
            <ac:spMkLst>
              <pc:docMk/>
              <pc:sldMasterMk cId="3969232800" sldId="2147483661"/>
              <pc:sldLayoutMk cId="5153486" sldId="2147483670"/>
              <ac:spMk id="2"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5153486" sldId="2147483670"/>
              <ac:spMk id="3"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5153486" sldId="2147483670"/>
              <ac:spMk id="4" creationId="{00000000-0000-0000-0000-000000000000}"/>
            </ac:spMkLst>
          </pc:spChg>
        </pc:sldLayoutChg>
        <pc:sldLayoutChg chg="modSp">
          <pc:chgData name="Michael Walsh" userId="d4aac614-bf9a-4f8d-8a27-f9866429ffd8" providerId="ADAL" clId="{D371505D-1165-46F6-897D-D4D1139F8384}" dt="2024-02-05T07:50:08.089" v="138"/>
          <pc:sldLayoutMkLst>
            <pc:docMk/>
            <pc:sldMasterMk cId="3969232800" sldId="2147483661"/>
            <pc:sldLayoutMk cId="2891780966" sldId="2147483672"/>
          </pc:sldLayoutMkLst>
          <pc:spChg chg="mod">
            <ac:chgData name="Michael Walsh" userId="d4aac614-bf9a-4f8d-8a27-f9866429ffd8" providerId="ADAL" clId="{D371505D-1165-46F6-897D-D4D1139F8384}" dt="2024-02-05T07:50:08.089" v="138"/>
            <ac:spMkLst>
              <pc:docMk/>
              <pc:sldMasterMk cId="3969232800" sldId="2147483661"/>
              <pc:sldLayoutMk cId="2891780966" sldId="2147483672"/>
              <ac:spMk id="2"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2891780966" sldId="2147483672"/>
              <ac:spMk id="3" creationId="{00000000-0000-0000-0000-000000000000}"/>
            </ac:spMkLst>
          </pc:spChg>
        </pc:sldLayoutChg>
        <pc:sldLayoutChg chg="modSp">
          <pc:chgData name="Michael Walsh" userId="d4aac614-bf9a-4f8d-8a27-f9866429ffd8" providerId="ADAL" clId="{D371505D-1165-46F6-897D-D4D1139F8384}" dt="2024-02-05T07:50:08.089" v="138"/>
          <pc:sldLayoutMkLst>
            <pc:docMk/>
            <pc:sldMasterMk cId="3969232800" sldId="2147483661"/>
            <pc:sldLayoutMk cId="1837611879" sldId="2147483673"/>
          </pc:sldLayoutMkLst>
          <pc:spChg chg="mod">
            <ac:chgData name="Michael Walsh" userId="d4aac614-bf9a-4f8d-8a27-f9866429ffd8" providerId="ADAL" clId="{D371505D-1165-46F6-897D-D4D1139F8384}" dt="2024-02-05T07:50:08.089" v="138"/>
            <ac:spMkLst>
              <pc:docMk/>
              <pc:sldMasterMk cId="3969232800" sldId="2147483661"/>
              <pc:sldLayoutMk cId="1837611879" sldId="2147483673"/>
              <ac:spMk id="2" creationId="{00000000-0000-0000-0000-000000000000}"/>
            </ac:spMkLst>
          </pc:spChg>
          <pc:spChg chg="mod">
            <ac:chgData name="Michael Walsh" userId="d4aac614-bf9a-4f8d-8a27-f9866429ffd8" providerId="ADAL" clId="{D371505D-1165-46F6-897D-D4D1139F8384}" dt="2024-02-05T07:50:08.089" v="138"/>
            <ac:spMkLst>
              <pc:docMk/>
              <pc:sldMasterMk cId="3969232800" sldId="2147483661"/>
              <pc:sldLayoutMk cId="1837611879" sldId="2147483673"/>
              <ac:spMk id="4" creationId="{00000000-0000-0000-0000-000000000000}"/>
            </ac:spMkLst>
          </pc:spChg>
        </pc:sldLayoutChg>
      </pc:sldMasterChg>
      <pc:sldMasterChg chg="modSp modSldLayout">
        <pc:chgData name="Michael Walsh" userId="d4aac614-bf9a-4f8d-8a27-f9866429ffd8" providerId="ADAL" clId="{D371505D-1165-46F6-897D-D4D1139F8384}" dt="2024-02-05T07:50:07.099" v="137"/>
        <pc:sldMasterMkLst>
          <pc:docMk/>
          <pc:sldMasterMk cId="3891970143" sldId="2147483674"/>
        </pc:sldMasterMkLst>
        <pc:spChg chg="mod">
          <ac:chgData name="Michael Walsh" userId="d4aac614-bf9a-4f8d-8a27-f9866429ffd8" providerId="ADAL" clId="{D371505D-1165-46F6-897D-D4D1139F8384}" dt="2024-02-05T07:50:07.099" v="137"/>
          <ac:spMkLst>
            <pc:docMk/>
            <pc:sldMasterMk cId="3891970143" sldId="2147483674"/>
            <ac:spMk id="2"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ac:spMk id="3"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ac:spMk id="4"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ac:spMk id="5"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ac:spMk id="6" creationId="{00000000-0000-0000-0000-000000000000}"/>
          </ac:spMkLst>
        </pc:spChg>
        <pc:sldLayoutChg chg="modSp">
          <pc:chgData name="Michael Walsh" userId="d4aac614-bf9a-4f8d-8a27-f9866429ffd8" providerId="ADAL" clId="{D371505D-1165-46F6-897D-D4D1139F8384}" dt="2024-02-05T07:50:07.099" v="137"/>
          <pc:sldLayoutMkLst>
            <pc:docMk/>
            <pc:sldMasterMk cId="3891970143" sldId="2147483674"/>
            <pc:sldLayoutMk cId="218040583" sldId="2147483675"/>
          </pc:sldLayoutMkLst>
          <pc:spChg chg="mod">
            <ac:chgData name="Michael Walsh" userId="d4aac614-bf9a-4f8d-8a27-f9866429ffd8" providerId="ADAL" clId="{D371505D-1165-46F6-897D-D4D1139F8384}" dt="2024-02-05T07:50:07.099" v="137"/>
            <ac:spMkLst>
              <pc:docMk/>
              <pc:sldMasterMk cId="3891970143" sldId="2147483674"/>
              <pc:sldLayoutMk cId="218040583" sldId="2147483675"/>
              <ac:spMk id="2"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218040583" sldId="2147483675"/>
              <ac:spMk id="3" creationId="{00000000-0000-0000-0000-000000000000}"/>
            </ac:spMkLst>
          </pc:spChg>
        </pc:sldLayoutChg>
        <pc:sldLayoutChg chg="modSp">
          <pc:chgData name="Michael Walsh" userId="d4aac614-bf9a-4f8d-8a27-f9866429ffd8" providerId="ADAL" clId="{D371505D-1165-46F6-897D-D4D1139F8384}" dt="2024-02-05T07:50:07.099" v="137"/>
          <pc:sldLayoutMkLst>
            <pc:docMk/>
            <pc:sldMasterMk cId="3891970143" sldId="2147483674"/>
            <pc:sldLayoutMk cId="2502332571" sldId="2147483677"/>
          </pc:sldLayoutMkLst>
          <pc:spChg chg="mod">
            <ac:chgData name="Michael Walsh" userId="d4aac614-bf9a-4f8d-8a27-f9866429ffd8" providerId="ADAL" clId="{D371505D-1165-46F6-897D-D4D1139F8384}" dt="2024-02-05T07:50:07.099" v="137"/>
            <ac:spMkLst>
              <pc:docMk/>
              <pc:sldMasterMk cId="3891970143" sldId="2147483674"/>
              <pc:sldLayoutMk cId="2502332571" sldId="2147483677"/>
              <ac:spMk id="2"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2502332571" sldId="2147483677"/>
              <ac:spMk id="3" creationId="{00000000-0000-0000-0000-000000000000}"/>
            </ac:spMkLst>
          </pc:spChg>
        </pc:sldLayoutChg>
        <pc:sldLayoutChg chg="modSp">
          <pc:chgData name="Michael Walsh" userId="d4aac614-bf9a-4f8d-8a27-f9866429ffd8" providerId="ADAL" clId="{D371505D-1165-46F6-897D-D4D1139F8384}" dt="2024-02-05T07:50:07.099" v="137"/>
          <pc:sldLayoutMkLst>
            <pc:docMk/>
            <pc:sldMasterMk cId="3891970143" sldId="2147483674"/>
            <pc:sldLayoutMk cId="3544872384" sldId="2147483678"/>
          </pc:sldLayoutMkLst>
          <pc:spChg chg="mod">
            <ac:chgData name="Michael Walsh" userId="d4aac614-bf9a-4f8d-8a27-f9866429ffd8" providerId="ADAL" clId="{D371505D-1165-46F6-897D-D4D1139F8384}" dt="2024-02-05T07:50:07.099" v="137"/>
            <ac:spMkLst>
              <pc:docMk/>
              <pc:sldMasterMk cId="3891970143" sldId="2147483674"/>
              <pc:sldLayoutMk cId="3544872384" sldId="2147483678"/>
              <ac:spMk id="3"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3544872384" sldId="2147483678"/>
              <ac:spMk id="4" creationId="{00000000-0000-0000-0000-000000000000}"/>
            </ac:spMkLst>
          </pc:spChg>
        </pc:sldLayoutChg>
        <pc:sldLayoutChg chg="modSp">
          <pc:chgData name="Michael Walsh" userId="d4aac614-bf9a-4f8d-8a27-f9866429ffd8" providerId="ADAL" clId="{D371505D-1165-46F6-897D-D4D1139F8384}" dt="2024-02-05T07:50:07.099" v="137"/>
          <pc:sldLayoutMkLst>
            <pc:docMk/>
            <pc:sldMasterMk cId="3891970143" sldId="2147483674"/>
            <pc:sldLayoutMk cId="2297931957" sldId="2147483679"/>
          </pc:sldLayoutMkLst>
          <pc:spChg chg="mod">
            <ac:chgData name="Michael Walsh" userId="d4aac614-bf9a-4f8d-8a27-f9866429ffd8" providerId="ADAL" clId="{D371505D-1165-46F6-897D-D4D1139F8384}" dt="2024-02-05T07:50:07.099" v="137"/>
            <ac:spMkLst>
              <pc:docMk/>
              <pc:sldMasterMk cId="3891970143" sldId="2147483674"/>
              <pc:sldLayoutMk cId="2297931957" sldId="2147483679"/>
              <ac:spMk id="2"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2297931957" sldId="2147483679"/>
              <ac:spMk id="3"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2297931957" sldId="2147483679"/>
              <ac:spMk id="4"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2297931957" sldId="2147483679"/>
              <ac:spMk id="5"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2297931957" sldId="2147483679"/>
              <ac:spMk id="6" creationId="{00000000-0000-0000-0000-000000000000}"/>
            </ac:spMkLst>
          </pc:spChg>
        </pc:sldLayoutChg>
        <pc:sldLayoutChg chg="modSp">
          <pc:chgData name="Michael Walsh" userId="d4aac614-bf9a-4f8d-8a27-f9866429ffd8" providerId="ADAL" clId="{D371505D-1165-46F6-897D-D4D1139F8384}" dt="2024-02-05T07:50:07.099" v="137"/>
          <pc:sldLayoutMkLst>
            <pc:docMk/>
            <pc:sldMasterMk cId="3891970143" sldId="2147483674"/>
            <pc:sldLayoutMk cId="3976994867" sldId="2147483682"/>
          </pc:sldLayoutMkLst>
          <pc:spChg chg="mod">
            <ac:chgData name="Michael Walsh" userId="d4aac614-bf9a-4f8d-8a27-f9866429ffd8" providerId="ADAL" clId="{D371505D-1165-46F6-897D-D4D1139F8384}" dt="2024-02-05T07:50:07.099" v="137"/>
            <ac:spMkLst>
              <pc:docMk/>
              <pc:sldMasterMk cId="3891970143" sldId="2147483674"/>
              <pc:sldLayoutMk cId="3976994867" sldId="2147483682"/>
              <ac:spMk id="2"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3976994867" sldId="2147483682"/>
              <ac:spMk id="3"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3976994867" sldId="2147483682"/>
              <ac:spMk id="4" creationId="{00000000-0000-0000-0000-000000000000}"/>
            </ac:spMkLst>
          </pc:spChg>
        </pc:sldLayoutChg>
        <pc:sldLayoutChg chg="modSp">
          <pc:chgData name="Michael Walsh" userId="d4aac614-bf9a-4f8d-8a27-f9866429ffd8" providerId="ADAL" clId="{D371505D-1165-46F6-897D-D4D1139F8384}" dt="2024-02-05T07:50:07.099" v="137"/>
          <pc:sldLayoutMkLst>
            <pc:docMk/>
            <pc:sldMasterMk cId="3891970143" sldId="2147483674"/>
            <pc:sldLayoutMk cId="2346710958" sldId="2147483683"/>
          </pc:sldLayoutMkLst>
          <pc:spChg chg="mod">
            <ac:chgData name="Michael Walsh" userId="d4aac614-bf9a-4f8d-8a27-f9866429ffd8" providerId="ADAL" clId="{D371505D-1165-46F6-897D-D4D1139F8384}" dt="2024-02-05T07:50:07.099" v="137"/>
            <ac:spMkLst>
              <pc:docMk/>
              <pc:sldMasterMk cId="3891970143" sldId="2147483674"/>
              <pc:sldLayoutMk cId="2346710958" sldId="2147483683"/>
              <ac:spMk id="2"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2346710958" sldId="2147483683"/>
              <ac:spMk id="3"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2346710958" sldId="2147483683"/>
              <ac:spMk id="4" creationId="{00000000-0000-0000-0000-000000000000}"/>
            </ac:spMkLst>
          </pc:spChg>
        </pc:sldLayoutChg>
        <pc:sldLayoutChg chg="modSp">
          <pc:chgData name="Michael Walsh" userId="d4aac614-bf9a-4f8d-8a27-f9866429ffd8" providerId="ADAL" clId="{D371505D-1165-46F6-897D-D4D1139F8384}" dt="2024-02-05T07:50:07.099" v="137"/>
          <pc:sldLayoutMkLst>
            <pc:docMk/>
            <pc:sldMasterMk cId="3891970143" sldId="2147483674"/>
            <pc:sldLayoutMk cId="3342194286" sldId="2147483685"/>
          </pc:sldLayoutMkLst>
          <pc:spChg chg="mod">
            <ac:chgData name="Michael Walsh" userId="d4aac614-bf9a-4f8d-8a27-f9866429ffd8" providerId="ADAL" clId="{D371505D-1165-46F6-897D-D4D1139F8384}" dt="2024-02-05T07:50:07.099" v="137"/>
            <ac:spMkLst>
              <pc:docMk/>
              <pc:sldMasterMk cId="3891970143" sldId="2147483674"/>
              <pc:sldLayoutMk cId="3342194286" sldId="2147483685"/>
              <ac:spMk id="2"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3342194286" sldId="2147483685"/>
              <ac:spMk id="3" creationId="{00000000-0000-0000-0000-000000000000}"/>
            </ac:spMkLst>
          </pc:spChg>
        </pc:sldLayoutChg>
        <pc:sldLayoutChg chg="modSp">
          <pc:chgData name="Michael Walsh" userId="d4aac614-bf9a-4f8d-8a27-f9866429ffd8" providerId="ADAL" clId="{D371505D-1165-46F6-897D-D4D1139F8384}" dt="2024-02-05T07:50:07.099" v="137"/>
          <pc:sldLayoutMkLst>
            <pc:docMk/>
            <pc:sldMasterMk cId="3891970143" sldId="2147483674"/>
            <pc:sldLayoutMk cId="3716723608" sldId="2147483686"/>
          </pc:sldLayoutMkLst>
          <pc:spChg chg="mod">
            <ac:chgData name="Michael Walsh" userId="d4aac614-bf9a-4f8d-8a27-f9866429ffd8" providerId="ADAL" clId="{D371505D-1165-46F6-897D-D4D1139F8384}" dt="2024-02-05T07:50:07.099" v="137"/>
            <ac:spMkLst>
              <pc:docMk/>
              <pc:sldMasterMk cId="3891970143" sldId="2147483674"/>
              <pc:sldLayoutMk cId="3716723608" sldId="2147483686"/>
              <ac:spMk id="2" creationId="{00000000-0000-0000-0000-000000000000}"/>
            </ac:spMkLst>
          </pc:spChg>
          <pc:spChg chg="mod">
            <ac:chgData name="Michael Walsh" userId="d4aac614-bf9a-4f8d-8a27-f9866429ffd8" providerId="ADAL" clId="{D371505D-1165-46F6-897D-D4D1139F8384}" dt="2024-02-05T07:50:07.099" v="137"/>
            <ac:spMkLst>
              <pc:docMk/>
              <pc:sldMasterMk cId="3891970143" sldId="2147483674"/>
              <pc:sldLayoutMk cId="3716723608" sldId="2147483686"/>
              <ac:spMk id="4" creationId="{00000000-0000-0000-0000-000000000000}"/>
            </ac:spMkLst>
          </pc:spChg>
        </pc:sldLayoutChg>
      </pc:sldMasterChg>
      <pc:sldMasterChg chg="modSp modSldLayout">
        <pc:chgData name="Michael Walsh" userId="d4aac614-bf9a-4f8d-8a27-f9866429ffd8" providerId="ADAL" clId="{D371505D-1165-46F6-897D-D4D1139F8384}" dt="2024-02-05T07:50:06.063" v="136"/>
        <pc:sldMasterMkLst>
          <pc:docMk/>
          <pc:sldMasterMk cId="720632554" sldId="2147483687"/>
        </pc:sldMasterMkLst>
        <pc:spChg chg="mod">
          <ac:chgData name="Michael Walsh" userId="d4aac614-bf9a-4f8d-8a27-f9866429ffd8" providerId="ADAL" clId="{D371505D-1165-46F6-897D-D4D1139F8384}" dt="2024-02-05T07:50:06.063" v="136"/>
          <ac:spMkLst>
            <pc:docMk/>
            <pc:sldMasterMk cId="720632554" sldId="2147483687"/>
            <ac:spMk id="2"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ac:spMk id="3"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ac:spMk id="4"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ac:spMk id="5"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ac:spMk id="6" creationId="{00000000-0000-0000-0000-000000000000}"/>
          </ac:spMkLst>
        </pc:spChg>
        <pc:sldLayoutChg chg="modSp">
          <pc:chgData name="Michael Walsh" userId="d4aac614-bf9a-4f8d-8a27-f9866429ffd8" providerId="ADAL" clId="{D371505D-1165-46F6-897D-D4D1139F8384}" dt="2024-02-05T07:50:06.063" v="136"/>
          <pc:sldLayoutMkLst>
            <pc:docMk/>
            <pc:sldMasterMk cId="720632554" sldId="2147483687"/>
            <pc:sldLayoutMk cId="1075706058" sldId="2147483688"/>
          </pc:sldLayoutMkLst>
          <pc:spChg chg="mod">
            <ac:chgData name="Michael Walsh" userId="d4aac614-bf9a-4f8d-8a27-f9866429ffd8" providerId="ADAL" clId="{D371505D-1165-46F6-897D-D4D1139F8384}" dt="2024-02-05T07:50:06.063" v="136"/>
            <ac:spMkLst>
              <pc:docMk/>
              <pc:sldMasterMk cId="720632554" sldId="2147483687"/>
              <pc:sldLayoutMk cId="1075706058" sldId="2147483688"/>
              <ac:spMk id="2"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1075706058" sldId="2147483688"/>
              <ac:spMk id="3" creationId="{00000000-0000-0000-0000-000000000000}"/>
            </ac:spMkLst>
          </pc:spChg>
        </pc:sldLayoutChg>
        <pc:sldLayoutChg chg="modSp">
          <pc:chgData name="Michael Walsh" userId="d4aac614-bf9a-4f8d-8a27-f9866429ffd8" providerId="ADAL" clId="{D371505D-1165-46F6-897D-D4D1139F8384}" dt="2024-02-05T07:50:06.063" v="136"/>
          <pc:sldLayoutMkLst>
            <pc:docMk/>
            <pc:sldMasterMk cId="720632554" sldId="2147483687"/>
            <pc:sldLayoutMk cId="1403268804" sldId="2147483690"/>
          </pc:sldLayoutMkLst>
          <pc:spChg chg="mod">
            <ac:chgData name="Michael Walsh" userId="d4aac614-bf9a-4f8d-8a27-f9866429ffd8" providerId="ADAL" clId="{D371505D-1165-46F6-897D-D4D1139F8384}" dt="2024-02-05T07:50:06.063" v="136"/>
            <ac:spMkLst>
              <pc:docMk/>
              <pc:sldMasterMk cId="720632554" sldId="2147483687"/>
              <pc:sldLayoutMk cId="1403268804" sldId="2147483690"/>
              <ac:spMk id="2"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1403268804" sldId="2147483690"/>
              <ac:spMk id="3" creationId="{00000000-0000-0000-0000-000000000000}"/>
            </ac:spMkLst>
          </pc:spChg>
        </pc:sldLayoutChg>
        <pc:sldLayoutChg chg="modSp">
          <pc:chgData name="Michael Walsh" userId="d4aac614-bf9a-4f8d-8a27-f9866429ffd8" providerId="ADAL" clId="{D371505D-1165-46F6-897D-D4D1139F8384}" dt="2024-02-05T07:50:06.063" v="136"/>
          <pc:sldLayoutMkLst>
            <pc:docMk/>
            <pc:sldMasterMk cId="720632554" sldId="2147483687"/>
            <pc:sldLayoutMk cId="1198382908" sldId="2147483691"/>
          </pc:sldLayoutMkLst>
          <pc:spChg chg="mod">
            <ac:chgData name="Michael Walsh" userId="d4aac614-bf9a-4f8d-8a27-f9866429ffd8" providerId="ADAL" clId="{D371505D-1165-46F6-897D-D4D1139F8384}" dt="2024-02-05T07:50:06.063" v="136"/>
            <ac:spMkLst>
              <pc:docMk/>
              <pc:sldMasterMk cId="720632554" sldId="2147483687"/>
              <pc:sldLayoutMk cId="1198382908" sldId="2147483691"/>
              <ac:spMk id="3"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1198382908" sldId="2147483691"/>
              <ac:spMk id="4" creationId="{00000000-0000-0000-0000-000000000000}"/>
            </ac:spMkLst>
          </pc:spChg>
        </pc:sldLayoutChg>
        <pc:sldLayoutChg chg="modSp">
          <pc:chgData name="Michael Walsh" userId="d4aac614-bf9a-4f8d-8a27-f9866429ffd8" providerId="ADAL" clId="{D371505D-1165-46F6-897D-D4D1139F8384}" dt="2024-02-05T07:50:06.063" v="136"/>
          <pc:sldLayoutMkLst>
            <pc:docMk/>
            <pc:sldMasterMk cId="720632554" sldId="2147483687"/>
            <pc:sldLayoutMk cId="2637959848" sldId="2147483692"/>
          </pc:sldLayoutMkLst>
          <pc:spChg chg="mod">
            <ac:chgData name="Michael Walsh" userId="d4aac614-bf9a-4f8d-8a27-f9866429ffd8" providerId="ADAL" clId="{D371505D-1165-46F6-897D-D4D1139F8384}" dt="2024-02-05T07:50:06.063" v="136"/>
            <ac:spMkLst>
              <pc:docMk/>
              <pc:sldMasterMk cId="720632554" sldId="2147483687"/>
              <pc:sldLayoutMk cId="2637959848" sldId="2147483692"/>
              <ac:spMk id="2"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2637959848" sldId="2147483692"/>
              <ac:spMk id="3"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2637959848" sldId="2147483692"/>
              <ac:spMk id="4"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2637959848" sldId="2147483692"/>
              <ac:spMk id="5"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2637959848" sldId="2147483692"/>
              <ac:spMk id="6" creationId="{00000000-0000-0000-0000-000000000000}"/>
            </ac:spMkLst>
          </pc:spChg>
        </pc:sldLayoutChg>
        <pc:sldLayoutChg chg="modSp">
          <pc:chgData name="Michael Walsh" userId="d4aac614-bf9a-4f8d-8a27-f9866429ffd8" providerId="ADAL" clId="{D371505D-1165-46F6-897D-D4D1139F8384}" dt="2024-02-05T07:50:06.063" v="136"/>
          <pc:sldLayoutMkLst>
            <pc:docMk/>
            <pc:sldMasterMk cId="720632554" sldId="2147483687"/>
            <pc:sldLayoutMk cId="3717963275" sldId="2147483695"/>
          </pc:sldLayoutMkLst>
          <pc:spChg chg="mod">
            <ac:chgData name="Michael Walsh" userId="d4aac614-bf9a-4f8d-8a27-f9866429ffd8" providerId="ADAL" clId="{D371505D-1165-46F6-897D-D4D1139F8384}" dt="2024-02-05T07:50:06.063" v="136"/>
            <ac:spMkLst>
              <pc:docMk/>
              <pc:sldMasterMk cId="720632554" sldId="2147483687"/>
              <pc:sldLayoutMk cId="3717963275" sldId="2147483695"/>
              <ac:spMk id="2"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3717963275" sldId="2147483695"/>
              <ac:spMk id="3"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3717963275" sldId="2147483695"/>
              <ac:spMk id="4" creationId="{00000000-0000-0000-0000-000000000000}"/>
            </ac:spMkLst>
          </pc:spChg>
        </pc:sldLayoutChg>
        <pc:sldLayoutChg chg="modSp">
          <pc:chgData name="Michael Walsh" userId="d4aac614-bf9a-4f8d-8a27-f9866429ffd8" providerId="ADAL" clId="{D371505D-1165-46F6-897D-D4D1139F8384}" dt="2024-02-05T07:50:06.063" v="136"/>
          <pc:sldLayoutMkLst>
            <pc:docMk/>
            <pc:sldMasterMk cId="720632554" sldId="2147483687"/>
            <pc:sldLayoutMk cId="4107732098" sldId="2147483696"/>
          </pc:sldLayoutMkLst>
          <pc:spChg chg="mod">
            <ac:chgData name="Michael Walsh" userId="d4aac614-bf9a-4f8d-8a27-f9866429ffd8" providerId="ADAL" clId="{D371505D-1165-46F6-897D-D4D1139F8384}" dt="2024-02-05T07:50:06.063" v="136"/>
            <ac:spMkLst>
              <pc:docMk/>
              <pc:sldMasterMk cId="720632554" sldId="2147483687"/>
              <pc:sldLayoutMk cId="4107732098" sldId="2147483696"/>
              <ac:spMk id="2"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4107732098" sldId="2147483696"/>
              <ac:spMk id="3"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4107732098" sldId="2147483696"/>
              <ac:spMk id="4" creationId="{00000000-0000-0000-0000-000000000000}"/>
            </ac:spMkLst>
          </pc:spChg>
        </pc:sldLayoutChg>
        <pc:sldLayoutChg chg="modSp">
          <pc:chgData name="Michael Walsh" userId="d4aac614-bf9a-4f8d-8a27-f9866429ffd8" providerId="ADAL" clId="{D371505D-1165-46F6-897D-D4D1139F8384}" dt="2024-02-05T07:50:06.063" v="136"/>
          <pc:sldLayoutMkLst>
            <pc:docMk/>
            <pc:sldMasterMk cId="720632554" sldId="2147483687"/>
            <pc:sldLayoutMk cId="3107416700" sldId="2147483698"/>
          </pc:sldLayoutMkLst>
          <pc:spChg chg="mod">
            <ac:chgData name="Michael Walsh" userId="d4aac614-bf9a-4f8d-8a27-f9866429ffd8" providerId="ADAL" clId="{D371505D-1165-46F6-897D-D4D1139F8384}" dt="2024-02-05T07:50:06.063" v="136"/>
            <ac:spMkLst>
              <pc:docMk/>
              <pc:sldMasterMk cId="720632554" sldId="2147483687"/>
              <pc:sldLayoutMk cId="3107416700" sldId="2147483698"/>
              <ac:spMk id="2"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3107416700" sldId="2147483698"/>
              <ac:spMk id="3" creationId="{00000000-0000-0000-0000-000000000000}"/>
            </ac:spMkLst>
          </pc:spChg>
        </pc:sldLayoutChg>
        <pc:sldLayoutChg chg="modSp">
          <pc:chgData name="Michael Walsh" userId="d4aac614-bf9a-4f8d-8a27-f9866429ffd8" providerId="ADAL" clId="{D371505D-1165-46F6-897D-D4D1139F8384}" dt="2024-02-05T07:50:06.063" v="136"/>
          <pc:sldLayoutMkLst>
            <pc:docMk/>
            <pc:sldMasterMk cId="720632554" sldId="2147483687"/>
            <pc:sldLayoutMk cId="2332495899" sldId="2147483699"/>
          </pc:sldLayoutMkLst>
          <pc:spChg chg="mod">
            <ac:chgData name="Michael Walsh" userId="d4aac614-bf9a-4f8d-8a27-f9866429ffd8" providerId="ADAL" clId="{D371505D-1165-46F6-897D-D4D1139F8384}" dt="2024-02-05T07:50:06.063" v="136"/>
            <ac:spMkLst>
              <pc:docMk/>
              <pc:sldMasterMk cId="720632554" sldId="2147483687"/>
              <pc:sldLayoutMk cId="2332495899" sldId="2147483699"/>
              <ac:spMk id="2" creationId="{00000000-0000-0000-0000-000000000000}"/>
            </ac:spMkLst>
          </pc:spChg>
          <pc:spChg chg="mod">
            <ac:chgData name="Michael Walsh" userId="d4aac614-bf9a-4f8d-8a27-f9866429ffd8" providerId="ADAL" clId="{D371505D-1165-46F6-897D-D4D1139F8384}" dt="2024-02-05T07:50:06.063" v="136"/>
            <ac:spMkLst>
              <pc:docMk/>
              <pc:sldMasterMk cId="720632554" sldId="2147483687"/>
              <pc:sldLayoutMk cId="2332495899" sldId="2147483699"/>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2272981"/>
          </a:xfrm>
          <a:prstGeom prst="rect">
            <a:avLst/>
          </a:prstGeom>
        </p:spPr>
        <p:txBody>
          <a:bodyPr vert="horz" lIns="170709" tIns="85355" rIns="170709" bIns="85355" rtlCol="0"/>
          <a:lstStyle>
            <a:lvl1pPr algn="l">
              <a:defRPr sz="2200"/>
            </a:lvl1pPr>
          </a:lstStyle>
          <a:p>
            <a:endParaRPr lang="en-GB"/>
          </a:p>
        </p:txBody>
      </p:sp>
      <p:sp>
        <p:nvSpPr>
          <p:cNvPr id="3" name="Date Placeholder 2"/>
          <p:cNvSpPr>
            <a:spLocks noGrp="1"/>
          </p:cNvSpPr>
          <p:nvPr>
            <p:ph type="dt" idx="1"/>
          </p:nvPr>
        </p:nvSpPr>
        <p:spPr>
          <a:xfrm>
            <a:off x="3970938" y="2"/>
            <a:ext cx="3037840" cy="2272981"/>
          </a:xfrm>
          <a:prstGeom prst="rect">
            <a:avLst/>
          </a:prstGeom>
        </p:spPr>
        <p:txBody>
          <a:bodyPr vert="horz" lIns="170709" tIns="85355" rIns="170709" bIns="85355" rtlCol="0"/>
          <a:lstStyle>
            <a:lvl1pPr algn="r">
              <a:defRPr sz="2200"/>
            </a:lvl1pPr>
          </a:lstStyle>
          <a:p>
            <a:fld id="{92BE41A3-BE0C-45F0-8A46-50877E689D7E}" type="datetimeFigureOut">
              <a:rPr lang="en-GB" smtClean="0"/>
              <a:t>05/02/2024</a:t>
            </a:fld>
            <a:endParaRPr lang="en-GB"/>
          </a:p>
        </p:txBody>
      </p:sp>
      <p:sp>
        <p:nvSpPr>
          <p:cNvPr id="4" name="Slide Image Placeholder 3"/>
          <p:cNvSpPr>
            <a:spLocks noGrp="1" noRot="1" noChangeAspect="1"/>
          </p:cNvSpPr>
          <p:nvPr>
            <p:ph type="sldImg" idx="2"/>
          </p:nvPr>
        </p:nvSpPr>
        <p:spPr>
          <a:xfrm>
            <a:off x="-10085388" y="5662613"/>
            <a:ext cx="27181176" cy="15290800"/>
          </a:xfrm>
          <a:prstGeom prst="rect">
            <a:avLst/>
          </a:prstGeom>
          <a:noFill/>
          <a:ln w="12700">
            <a:solidFill>
              <a:prstClr val="black"/>
            </a:solidFill>
          </a:ln>
        </p:spPr>
        <p:txBody>
          <a:bodyPr vert="horz" lIns="170709" tIns="85355" rIns="170709" bIns="85355" rtlCol="0" anchor="ctr"/>
          <a:lstStyle/>
          <a:p>
            <a:endParaRPr lang="en-GB"/>
          </a:p>
        </p:txBody>
      </p:sp>
      <p:sp>
        <p:nvSpPr>
          <p:cNvPr id="5" name="Notes Placeholder 4"/>
          <p:cNvSpPr>
            <a:spLocks noGrp="1"/>
          </p:cNvSpPr>
          <p:nvPr>
            <p:ph type="body" sz="quarter" idx="3"/>
          </p:nvPr>
        </p:nvSpPr>
        <p:spPr>
          <a:xfrm>
            <a:off x="701040" y="21801712"/>
            <a:ext cx="5608320" cy="17837762"/>
          </a:xfrm>
          <a:prstGeom prst="rect">
            <a:avLst/>
          </a:prstGeom>
        </p:spPr>
        <p:txBody>
          <a:bodyPr vert="horz" lIns="170709" tIns="85355" rIns="170709" bIns="853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43029281"/>
            <a:ext cx="3037840" cy="2272975"/>
          </a:xfrm>
          <a:prstGeom prst="rect">
            <a:avLst/>
          </a:prstGeom>
        </p:spPr>
        <p:txBody>
          <a:bodyPr vert="horz" lIns="170709" tIns="85355" rIns="170709" bIns="85355" rtlCol="0" anchor="b"/>
          <a:lstStyle>
            <a:lvl1pPr algn="l">
              <a:defRPr sz="2200"/>
            </a:lvl1pPr>
          </a:lstStyle>
          <a:p>
            <a:endParaRPr lang="en-GB"/>
          </a:p>
        </p:txBody>
      </p:sp>
      <p:sp>
        <p:nvSpPr>
          <p:cNvPr id="7" name="Slide Number Placeholder 6"/>
          <p:cNvSpPr>
            <a:spLocks noGrp="1"/>
          </p:cNvSpPr>
          <p:nvPr>
            <p:ph type="sldNum" sz="quarter" idx="5"/>
          </p:nvPr>
        </p:nvSpPr>
        <p:spPr>
          <a:xfrm>
            <a:off x="3970938" y="43029281"/>
            <a:ext cx="3037840" cy="2272975"/>
          </a:xfrm>
          <a:prstGeom prst="rect">
            <a:avLst/>
          </a:prstGeom>
        </p:spPr>
        <p:txBody>
          <a:bodyPr vert="horz" lIns="170709" tIns="85355" rIns="170709" bIns="85355" rtlCol="0" anchor="b"/>
          <a:lstStyle>
            <a:lvl1pPr algn="r">
              <a:defRPr sz="2200"/>
            </a:lvl1pPr>
          </a:lstStyle>
          <a:p>
            <a:fld id="{493D0FEC-1AEC-4A3B-BF6C-F44763AA426E}" type="slidenum">
              <a:rPr lang="en-GB" smtClean="0"/>
              <a:t>‹#›</a:t>
            </a:fld>
            <a:endParaRPr lang="en-GB"/>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320080" indent="-320080">
              <a:buFont typeface="Arial" panose="020B0604020202020204" pitchFamily="34" charset="0"/>
              <a:buChar char="•"/>
            </a:pPr>
            <a:r>
              <a:rPr lang="en-GB" dirty="0"/>
              <a:t>This workshop (if delivering in full) is designed to be completed in 50 minutes – 1 hour. </a:t>
            </a:r>
          </a:p>
          <a:p>
            <a:pPr marL="320080" indent="-320080">
              <a:buFont typeface="Arial" panose="020B0604020202020204" pitchFamily="34" charset="0"/>
              <a:buChar char="•"/>
            </a:pPr>
            <a:r>
              <a:rPr lang="en-GB" dirty="0"/>
              <a:t>This workshop </a:t>
            </a:r>
            <a:r>
              <a:rPr lang="en-GB" b="1" dirty="0"/>
              <a:t>can be adapted and shortened to suit the priorities of your school. </a:t>
            </a:r>
            <a:r>
              <a:rPr lang="en-GB" dirty="0"/>
              <a:t>Select the parts that are purposeful for you. </a:t>
            </a:r>
            <a:endParaRPr lang="en-GB" dirty="0">
              <a:cs typeface="Calibri"/>
            </a:endParaRPr>
          </a:p>
          <a:p>
            <a:pPr marL="320080" indent="-320080">
              <a:buFont typeface="Arial" panose="020B0604020202020204" pitchFamily="34" charset="0"/>
              <a:buChar char="•"/>
            </a:pPr>
            <a:r>
              <a:rPr lang="en-GB" dirty="0"/>
              <a:t>See our parent workshop guidance for an overview of the structure to support you in adapting. </a:t>
            </a:r>
          </a:p>
          <a:p>
            <a:pPr marL="320080" indent="-320080">
              <a:buFont typeface="Arial" panose="020B0604020202020204" pitchFamily="34" charset="0"/>
              <a:buChar char="•"/>
            </a:pPr>
            <a:r>
              <a:rPr lang="en-GB" dirty="0"/>
              <a:t>Additionally you may wish to add in information specific to your school e.g. photos, videos, calculation policy. </a:t>
            </a:r>
          </a:p>
          <a:p>
            <a:pPr marL="320080" indent="-320080">
              <a:buFont typeface="Arial" panose="020B0604020202020204" pitchFamily="34" charset="0"/>
              <a:buChar char="•"/>
            </a:pPr>
            <a:r>
              <a:rPr lang="en-GB" dirty="0"/>
              <a:t>Have on the tables the termly parent packs - these are to be taken home after the workshop and contain the Big Picture, vocabulary, key representations and games discussed in the workshop. This can also be sent out to parents who were not able to attend the workshop. </a:t>
            </a:r>
            <a:endParaRPr lang="en-GB" dirty="0">
              <a:cs typeface="Calibri"/>
            </a:endParaRP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b="0" dirty="0"/>
              <a:t>To share the progressive learning steps pupils will follow for addition and subtraction.</a:t>
            </a:r>
          </a:p>
          <a:p>
            <a:pPr defTabSz="1707093">
              <a:defRPr/>
            </a:pPr>
            <a:r>
              <a:rPr lang="en-GB" b="1" dirty="0"/>
              <a:t>Facilitation: </a:t>
            </a:r>
            <a:r>
              <a:rPr lang="en-GB" dirty="0"/>
              <a:t>In this workshop we have chosen to focus on addition and subtraction as this a big focus for us this term and learning from these units will be used and applied throughout the remainder of the year.</a:t>
            </a:r>
          </a:p>
          <a:p>
            <a:r>
              <a:rPr lang="en-GB" dirty="0"/>
              <a:t>Explain that in Year 1, pupils are required to represent and use number bonds within 20. Mathematics Mastery is a cumulative curriculum meaning that learning is built over time, with new learning that makes connections to prior learning.</a:t>
            </a:r>
            <a:endParaRPr lang="en-GB" dirty="0">
              <a:cs typeface="Calibri"/>
            </a:endParaRPr>
          </a:p>
          <a:p>
            <a:r>
              <a:rPr lang="en-GB" dirty="0"/>
              <a:t>Pupils begin by using strategies to calculate number facts to ten. They use a combining strategy for an addition and a partitioning strategy for subtractions. Share that both of these will be explained in the workshop. Later in the term they use this learning to derive facts to 20.</a:t>
            </a:r>
            <a:endParaRPr lang="en-GB" dirty="0">
              <a:cs typeface="Calibri" panose="020F0502020204030204"/>
            </a:endParaRPr>
          </a:p>
          <a:p>
            <a:r>
              <a:rPr lang="en-GB" dirty="0"/>
              <a:t>By the end of the year pupils should be able to recall the number bonds to 10 but it is also important thy have a deep understanding of why those facts are correct and how they relate to the real world. This is why clear visual representations are used when we introduce the facts. </a:t>
            </a:r>
            <a:endParaRPr lang="en-GB" dirty="0">
              <a:cs typeface="Calibri" panose="020F0502020204030204"/>
            </a:endParaRPr>
          </a:p>
          <a:p>
            <a:pPr defTabSz="1707093">
              <a:defRPr/>
            </a:pPr>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10</a:t>
            </a:fld>
            <a:endParaRPr lang="en-GB"/>
          </a:p>
        </p:txBody>
      </p:sp>
    </p:spTree>
    <p:extLst>
      <p:ext uri="{BB962C8B-B14F-4D97-AF65-F5344CB8AC3E}">
        <p14:creationId xmlns:p14="http://schemas.microsoft.com/office/powerpoint/2010/main" val="149973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b="0" dirty="0"/>
              <a:t>To share the progressive learning steps pupils will follow for addition and subtraction.</a:t>
            </a:r>
          </a:p>
          <a:p>
            <a:pPr defTabSz="1707093">
              <a:defRPr/>
            </a:pPr>
            <a:r>
              <a:rPr lang="en-GB" b="1" dirty="0"/>
              <a:t>Facilitation: </a:t>
            </a:r>
            <a:r>
              <a:rPr lang="en-GB" dirty="0"/>
              <a:t>In this workshop we have chosen to focus on addition and subtraction as this a big focus for pupils this term and learning from these units will be used and applied throughout the remainder of the year.</a:t>
            </a:r>
          </a:p>
          <a:p>
            <a:r>
              <a:rPr lang="en-GB" dirty="0"/>
              <a:t>Explain that in Year 2, pupils are required to use number bonds explored in Year 1 to calculate with numbers up to 100. Mathematics Mastery is a cumulative curriculum meaning that learning is built over time, with new learning that makes connections to prior learning. The slide shows each small progressive step in addition and subtraction this term.</a:t>
            </a:r>
            <a:endParaRPr lang="en-GB" dirty="0">
              <a:cs typeface="Calibri"/>
            </a:endParaRPr>
          </a:p>
          <a:p>
            <a:r>
              <a:rPr lang="en-GB" dirty="0"/>
              <a:t>Pupils begin by re-familiarising their number bonds and using these to make connections to other facts. They move on to calculating with two digit numbers using a range of strategies that link to facts they know. Pupils then look at addition and subtraction problems in context. Bar models are a pictorial representation used to show the mathematical structure of a problem and we will look at these later in the workshop.</a:t>
            </a:r>
            <a:endParaRPr lang="en-GB" dirty="0">
              <a:cs typeface="Calibri"/>
            </a:endParaRPr>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105323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b="0" dirty="0"/>
              <a:t>To share the progressive learning steps pupils will follow for addition and subtraction.</a:t>
            </a:r>
          </a:p>
          <a:p>
            <a:pPr defTabSz="1707093">
              <a:defRPr/>
            </a:pPr>
            <a:r>
              <a:rPr lang="en-GB" b="1" dirty="0"/>
              <a:t>Facilitation: </a:t>
            </a:r>
            <a:r>
              <a:rPr lang="en-GB" dirty="0"/>
              <a:t>In this workshop we have chosen to focus on place value as this is a big focus for us this term and learning from these units will be used and applied throughout the year.</a:t>
            </a:r>
          </a:p>
          <a:p>
            <a:pPr defTabSz="1707093">
              <a:defRPr/>
            </a:pPr>
            <a:r>
              <a:rPr lang="en-GB" dirty="0"/>
              <a:t>In Year 3 pupils begin to explore numbers with up to three digits, they are expected to have a deep understanding of the value of each digit, for example in 258, they understand that the 2 is worth 200 and understand what 200 would look like in comparison to other numbers. They are expected to be able to split numbers into parts (partition) numbers in different ways then order and compare these numbers, find 10 less or more and finally round numbers to the nearest 10 and 100. </a:t>
            </a:r>
          </a:p>
          <a:p>
            <a:pPr defTabSz="1707093">
              <a:defRPr/>
            </a:pPr>
            <a:r>
              <a:rPr lang="en-GB" dirty="0"/>
              <a:t>The learning in this unit aims to increase children’s number sense and will support pupils when they begin to do calculations later in the term and throughout the year. To fully understand the value of each digit in three digit numbers pupils use various resources and pictures to represent numbers.</a:t>
            </a:r>
          </a:p>
          <a:p>
            <a:pPr defTabSz="1707093">
              <a:defRPr/>
            </a:pPr>
            <a:endParaRPr lang="en-GB" dirty="0"/>
          </a:p>
          <a:p>
            <a:pPr defTabSz="1707093">
              <a:defRPr/>
            </a:pPr>
            <a:r>
              <a:rPr lang="en-GB" dirty="0"/>
              <a:t>Year 4, 5 and 6 is similar to year 3; however, the numbers get larger (up to 10 million including decimals)</a:t>
            </a:r>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499739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1430477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108268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278834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r>
              <a:rPr lang="en-GB" b="1" dirty="0"/>
              <a:t>Purpose: </a:t>
            </a:r>
            <a:r>
              <a:rPr lang="en-GB" dirty="0"/>
              <a:t>To introduce the part-whole model for addition</a:t>
            </a:r>
          </a:p>
          <a:p>
            <a:pPr>
              <a:defRPr/>
            </a:pPr>
            <a:r>
              <a:rPr lang="en-GB" b="1" dirty="0"/>
              <a:t>Facilitation: all p</a:t>
            </a:r>
            <a:r>
              <a:rPr lang="en-GB" dirty="0"/>
              <a:t>upils will be familiar with the part whole model shown and the language of parts and whole. (Indicate where the parts and whole are and point out the star words below). The part whole model supports pupils’ understanding of the structure of addition and subtraction. When we first begin using the part whole model we use concrete objects such as cubes to show pupils the process of addition and subtraction so that they can see how the amount changes. These concrete objects are used throughout the </a:t>
            </a:r>
            <a:r>
              <a:rPr lang="en-GB" dirty="0" err="1"/>
              <a:t>childrens</a:t>
            </a:r>
            <a:r>
              <a:rPr lang="en-GB" dirty="0"/>
              <a:t> development across our whole academy. This process is introduced in year 1, pupils will use these alongside equations and make connections between the two, understanding the position of the parts and whole. </a:t>
            </a:r>
            <a:endParaRPr lang="en-GB" dirty="0">
              <a:cs typeface="Calibri"/>
            </a:endParaRPr>
          </a:p>
          <a:p>
            <a:endParaRPr lang="en-GB" dirty="0"/>
          </a:p>
          <a:p>
            <a:r>
              <a:rPr lang="en-GB" dirty="0"/>
              <a:t>Emphasise the importance of pupils using the language when calculating to support their understanding. Finally complete the equation, emphasising that it’s important that the is equal to sign is not always at the end of the equation. </a:t>
            </a:r>
            <a:endParaRPr lang="en-GB" dirty="0">
              <a:cs typeface="Calibri"/>
            </a:endParaRPr>
          </a:p>
          <a:p>
            <a:endParaRPr lang="en-GB" dirty="0"/>
          </a:p>
          <a:p>
            <a:pPr defTabSz="1707093">
              <a:defRPr/>
            </a:pPr>
            <a:r>
              <a:rPr lang="en-GB" dirty="0"/>
              <a:t>This method will develop the security of number bonds, builds up the </a:t>
            </a:r>
            <a:r>
              <a:rPr lang="en-GB" dirty="0" err="1"/>
              <a:t>childrens</a:t>
            </a:r>
            <a:r>
              <a:rPr lang="en-GB" dirty="0"/>
              <a:t> fluency and shows a key link between addition and subtraction. </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16</a:t>
            </a:fld>
            <a:endParaRPr lang="en-GB"/>
          </a:p>
        </p:txBody>
      </p:sp>
    </p:spTree>
    <p:extLst>
      <p:ext uri="{BB962C8B-B14F-4D97-AF65-F5344CB8AC3E}">
        <p14:creationId xmlns:p14="http://schemas.microsoft.com/office/powerpoint/2010/main" val="539656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r>
              <a:rPr lang="en-GB" b="1" dirty="0"/>
              <a:t>Purpose: </a:t>
            </a:r>
            <a:r>
              <a:rPr lang="en-GB" dirty="0"/>
              <a:t>To introduce the part-whole model for addition</a:t>
            </a:r>
          </a:p>
          <a:p>
            <a:pPr>
              <a:defRPr/>
            </a:pPr>
            <a:r>
              <a:rPr lang="en-GB" b="1" dirty="0"/>
              <a:t>Facilitation: all p</a:t>
            </a:r>
            <a:r>
              <a:rPr lang="en-GB" dirty="0"/>
              <a:t>upils will be familiar with the part whole model shown and the language of parts and whole. (Indicate where the parts and whole are and point out the star words below). The part whole model supports pupils’ understanding of the structure of addition and subtraction. When we first begin using the part whole model we use concrete objects such as cubes to show pupils the process of addition and subtraction so that they can see how the amount changes. These concrete objects are used throughout the </a:t>
            </a:r>
            <a:r>
              <a:rPr lang="en-GB" dirty="0" err="1"/>
              <a:t>childrens</a:t>
            </a:r>
            <a:r>
              <a:rPr lang="en-GB" dirty="0"/>
              <a:t> development across our whole academy. This process is introduced in year 1, pupils will use these alongside equations and make connections between the two, understanding the position of the parts and whole. </a:t>
            </a:r>
            <a:endParaRPr lang="en-GB" dirty="0">
              <a:cs typeface="Calibri"/>
            </a:endParaRPr>
          </a:p>
          <a:p>
            <a:endParaRPr lang="en-GB" dirty="0"/>
          </a:p>
          <a:p>
            <a:r>
              <a:rPr lang="en-GB" dirty="0"/>
              <a:t>Emphasise the importance of pupils using the language when calculating to support their understanding. Finally complete the equation, emphasising that it’s important that the is equal to sign is not always at the end of the equation. </a:t>
            </a:r>
            <a:endParaRPr lang="en-GB" dirty="0">
              <a:cs typeface="Calibri"/>
            </a:endParaRPr>
          </a:p>
          <a:p>
            <a:endParaRPr lang="en-GB" dirty="0"/>
          </a:p>
          <a:p>
            <a:pPr defTabSz="1707093">
              <a:defRPr/>
            </a:pPr>
            <a:r>
              <a:rPr lang="en-GB" dirty="0"/>
              <a:t>This method will develop the security of number bonds, builds up the </a:t>
            </a:r>
            <a:r>
              <a:rPr lang="en-GB" dirty="0" err="1"/>
              <a:t>childrens</a:t>
            </a:r>
            <a:r>
              <a:rPr lang="en-GB" dirty="0"/>
              <a:t> fluency and shows a key link between addition and subtraction. </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17</a:t>
            </a:fld>
            <a:endParaRPr lang="en-GB"/>
          </a:p>
        </p:txBody>
      </p:sp>
    </p:spTree>
    <p:extLst>
      <p:ext uri="{BB962C8B-B14F-4D97-AF65-F5344CB8AC3E}">
        <p14:creationId xmlns:p14="http://schemas.microsoft.com/office/powerpoint/2010/main" val="103899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2809645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173963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b="0" dirty="0"/>
              <a:t>To give an overview of Mathematics Mastery.</a:t>
            </a:r>
            <a:endParaRPr lang="en-GB" dirty="0"/>
          </a:p>
          <a:p>
            <a:pPr defTabSz="1707093">
              <a:defRPr/>
            </a:pPr>
            <a:r>
              <a:rPr lang="en-GB" b="1" dirty="0"/>
              <a:t>Facilitation: </a:t>
            </a:r>
            <a:r>
              <a:rPr lang="en-GB" b="0" dirty="0"/>
              <a:t>Explain</a:t>
            </a:r>
            <a:r>
              <a:rPr lang="en-GB" b="0" baseline="0" dirty="0"/>
              <a:t> that the school</a:t>
            </a:r>
            <a:r>
              <a:rPr lang="en-GB" dirty="0"/>
              <a:t> follows a mastery curriculum. Mastery reflects the needs of the 2014 curriculum (click)  with a greater focus on talk and reasoning (click) with problem solving at its heart. (click) The programme is based on research and evidence from across the world (click) and the curriculum is designed so that all pupils can succeed (click) regardless of background and ability, with greater focus on exploring a problem in depth rather than moving onto something new, for example pupils will fully explore numbers within 20 before moving onto larger numbers.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a:p>
        </p:txBody>
      </p:sp>
    </p:spTree>
    <p:extLst>
      <p:ext uri="{BB962C8B-B14F-4D97-AF65-F5344CB8AC3E}">
        <p14:creationId xmlns:p14="http://schemas.microsoft.com/office/powerpoint/2010/main" val="12891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1551912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2266501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3596846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dirty="0"/>
              <a:t>Which is why we teach addition and subtraction together.</a:t>
            </a:r>
          </a:p>
          <a:p>
            <a:pPr defTabSz="1707093">
              <a:defRPr/>
            </a:pPr>
            <a:endParaRPr lang="en-GB" dirty="0"/>
          </a:p>
          <a:p>
            <a:pPr defTabSz="1707093">
              <a:defRPr/>
            </a:pPr>
            <a:r>
              <a:rPr lang="en-GB" dirty="0"/>
              <a:t>You will notice lots of similarities between addition and subtraction.</a:t>
            </a:r>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1488441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64851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134785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1665624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1689278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28</a:t>
            </a:fld>
            <a:endParaRPr lang="en-GB">
              <a:solidFill>
                <a:prstClr val="black"/>
              </a:solidFill>
              <a:latin typeface="Calibri" panose="020F0502020204030204"/>
            </a:endParaRPr>
          </a:p>
        </p:txBody>
      </p:sp>
    </p:spTree>
    <p:extLst>
      <p:ext uri="{BB962C8B-B14F-4D97-AF65-F5344CB8AC3E}">
        <p14:creationId xmlns:p14="http://schemas.microsoft.com/office/powerpoint/2010/main" val="2055537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377751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b="0" dirty="0"/>
              <a:t>To explain what we mean by depth. </a:t>
            </a:r>
            <a:endParaRPr lang="en-GB" dirty="0"/>
          </a:p>
          <a:p>
            <a:pPr defTabSz="1707093">
              <a:defRPr/>
            </a:pPr>
            <a:r>
              <a:rPr lang="en-GB" b="1" dirty="0"/>
              <a:t>Facilitation: </a:t>
            </a:r>
            <a:r>
              <a:rPr lang="en-GB" b="0" dirty="0"/>
              <a:t>Link to the previous slide,</a:t>
            </a:r>
            <a:r>
              <a:rPr lang="en-GB" b="0" baseline="0" dirty="0"/>
              <a:t> where it was noted that mastery </a:t>
            </a:r>
            <a:r>
              <a:rPr lang="en-GB" b="0" dirty="0"/>
              <a:t>is about having a deep understanding rather than moving on to something new, for example in year 1 the children will fully understanding numbers 1 – 20 before moving on to larger numbers. But what do we mean by depth? (click)</a:t>
            </a:r>
          </a:p>
          <a:p>
            <a:r>
              <a:rPr lang="en-GB" dirty="0"/>
              <a:t>Explain</a:t>
            </a:r>
            <a:r>
              <a:rPr lang="en-GB" baseline="0" dirty="0"/>
              <a:t> that the M</a:t>
            </a:r>
            <a:r>
              <a:rPr lang="en-GB" dirty="0"/>
              <a:t>athematics Mastery programme is based on three key principles (the dimensions of depth): conceptual understanding, language and communication and mathematical thinking.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a:p>
        </p:txBody>
      </p:sp>
    </p:spTree>
    <p:extLst>
      <p:ext uri="{BB962C8B-B14F-4D97-AF65-F5344CB8AC3E}">
        <p14:creationId xmlns:p14="http://schemas.microsoft.com/office/powerpoint/2010/main" val="140678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141287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endParaRPr lang="en-GB" dirty="0"/>
          </a:p>
        </p:txBody>
      </p:sp>
      <p:sp>
        <p:nvSpPr>
          <p:cNvPr id="4" name="Slide Number Placeholder 3"/>
          <p:cNvSpPr>
            <a:spLocks noGrp="1"/>
          </p:cNvSpPr>
          <p:nvPr>
            <p:ph type="sldNum" sz="quarter" idx="10"/>
          </p:nvPr>
        </p:nvSpPr>
        <p:spPr/>
        <p:txBody>
          <a:bodyPr/>
          <a:lstStyle/>
          <a:p>
            <a:pPr defTabSz="1707093">
              <a:defRPr/>
            </a:pPr>
            <a:fld id="{3882920E-5C68-48BC-AB91-BD3025178BAC}" type="slidenum">
              <a:rPr lang="en-GB">
                <a:solidFill>
                  <a:prstClr val="black"/>
                </a:solidFill>
                <a:latin typeface="Calibri" panose="020F0502020204030204"/>
              </a:rPr>
              <a:pPr defTabSz="1707093">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2853834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r>
              <a:rPr lang="en-GB" b="0" u="none" dirty="0"/>
              <a:t>Thank parents for attending the workshop and take any questions afterwards. </a:t>
            </a:r>
          </a:p>
        </p:txBody>
      </p:sp>
      <p:sp>
        <p:nvSpPr>
          <p:cNvPr id="4" name="Slide Number Placeholder 3"/>
          <p:cNvSpPr>
            <a:spLocks noGrp="1"/>
          </p:cNvSpPr>
          <p:nvPr>
            <p:ph type="sldNum" sz="quarter" idx="5"/>
          </p:nvPr>
        </p:nvSpPr>
        <p:spPr/>
        <p:txBody>
          <a:bodyPr/>
          <a:lstStyle/>
          <a:p>
            <a:fld id="{493D0FEC-1AEC-4A3B-BF6C-F44763AA426E}" type="slidenum">
              <a:rPr lang="en-GB" smtClean="0"/>
              <a:t>32</a:t>
            </a:fld>
            <a:endParaRPr lang="en-GB"/>
          </a:p>
        </p:txBody>
      </p:sp>
    </p:spTree>
    <p:extLst>
      <p:ext uri="{BB962C8B-B14F-4D97-AF65-F5344CB8AC3E}">
        <p14:creationId xmlns:p14="http://schemas.microsoft.com/office/powerpoint/2010/main" val="65710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b="0" dirty="0"/>
              <a:t>To explain how to develop conceptual understanding. </a:t>
            </a:r>
          </a:p>
          <a:p>
            <a:pPr defTabSz="1707093">
              <a:defRPr/>
            </a:pPr>
            <a:r>
              <a:rPr lang="en-GB" b="1" dirty="0"/>
              <a:t>Facilitation: </a:t>
            </a:r>
            <a:r>
              <a:rPr lang="en-GB" dirty="0"/>
              <a:t>Have manipulatives out to show concrete examples of the number 32.</a:t>
            </a:r>
          </a:p>
          <a:p>
            <a:pPr>
              <a:defRPr/>
            </a:pPr>
            <a:r>
              <a:rPr lang="en-GB" dirty="0"/>
              <a:t>Explain in</a:t>
            </a:r>
            <a:r>
              <a:rPr lang="en-GB" baseline="0" dirty="0"/>
              <a:t> the following way: </a:t>
            </a:r>
            <a:r>
              <a:rPr lang="en-GB" dirty="0"/>
              <a:t>When a child first hears or see the number 32, they have little understanding of what it means: it’s only by seeing other representations that they build connections and develop understanding. (Animate slide)</a:t>
            </a:r>
            <a:endParaRPr lang="en-GB" dirty="0">
              <a:cs typeface="Calibri"/>
            </a:endParaRPr>
          </a:p>
          <a:p>
            <a:r>
              <a:rPr lang="en-GB" dirty="0"/>
              <a:t>Each representation build pupils' understanding of </a:t>
            </a:r>
            <a:r>
              <a:rPr lang="en-GB" b="1" dirty="0"/>
              <a:t>a different aspect </a:t>
            </a:r>
            <a:r>
              <a:rPr lang="en-GB" dirty="0"/>
              <a:t>of that number. </a:t>
            </a:r>
            <a:r>
              <a:rPr lang="en-GB" baseline="0" dirty="0"/>
              <a:t> </a:t>
            </a:r>
            <a:r>
              <a:rPr lang="en-GB" dirty="0"/>
              <a:t>For example: some of these representations place emphasis on place value (point out base ten/Dienes). Some of these help pupils to understand the order of numbers (number line). Some of these help pupils to see combinations to make 32 (part whole). </a:t>
            </a:r>
          </a:p>
          <a:p>
            <a:endParaRPr lang="en-GB" dirty="0"/>
          </a:p>
          <a:p>
            <a:r>
              <a:rPr lang="en-GB" dirty="0"/>
              <a:t>It’s important pupils see maths in different ways, make connections between these ways and deepen their understanding. Remember, just because a child knows how to say and count to 32 doesn’t mean that they know where it might lie on a number line, how far away it is from 40 or how to separate it into three tens and two ones etc. </a:t>
            </a:r>
            <a:endParaRPr lang="en-GB" dirty="0">
              <a:cs typeface="Calibri"/>
            </a:endParaRPr>
          </a:p>
          <a:p>
            <a:r>
              <a:rPr lang="en-GB" dirty="0"/>
              <a:t>Explain that at home parents can use everyday items such as buttons, coins, money. For place value, straws bundled into tens with an elastic band make a good representation.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a:p>
        </p:txBody>
      </p:sp>
    </p:spTree>
    <p:extLst>
      <p:ext uri="{BB962C8B-B14F-4D97-AF65-F5344CB8AC3E}">
        <p14:creationId xmlns:p14="http://schemas.microsoft.com/office/powerpoint/2010/main" val="105323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b="0" dirty="0"/>
              <a:t>To explain how to develop language and communication in maths. </a:t>
            </a:r>
            <a:endParaRPr lang="en-GB" dirty="0"/>
          </a:p>
          <a:p>
            <a:pPr>
              <a:defRPr/>
            </a:pPr>
            <a:r>
              <a:rPr lang="en-GB" b="1" dirty="0"/>
              <a:t>Facilitation: We </a:t>
            </a:r>
            <a:r>
              <a:rPr lang="en-GB" b="0" baseline="0" dirty="0"/>
              <a:t>place</a:t>
            </a:r>
            <a:r>
              <a:rPr lang="en-GB" dirty="0"/>
              <a:t> an emphasis on pupils using precise mathematical vocabulary. Each lesson has key words,</a:t>
            </a:r>
            <a:r>
              <a:rPr lang="en-GB" baseline="0" dirty="0"/>
              <a:t> </a:t>
            </a:r>
            <a:r>
              <a:rPr lang="en-GB" dirty="0"/>
              <a:t>called star words.</a:t>
            </a:r>
            <a:endParaRPr lang="en-GB" dirty="0">
              <a:cs typeface="Calibri"/>
            </a:endParaRPr>
          </a:p>
          <a:p>
            <a:pPr>
              <a:defRPr/>
            </a:pPr>
            <a:endParaRPr lang="en-GB" dirty="0">
              <a:cs typeface="Calibri"/>
            </a:endParaRPr>
          </a:p>
          <a:p>
            <a:pPr>
              <a:defRPr/>
            </a:pPr>
            <a:r>
              <a:rPr lang="en-GB" dirty="0">
                <a:cs typeface="Calibri"/>
              </a:rPr>
              <a:t>Share</a:t>
            </a:r>
            <a:r>
              <a:rPr lang="en-GB" baseline="0" dirty="0">
                <a:cs typeface="Calibri"/>
              </a:rPr>
              <a:t> that we</a:t>
            </a:r>
            <a:r>
              <a:rPr lang="en-GB" dirty="0"/>
              <a:t> encourage pupils to speak in full sentences. This supports them in applying that vocabulary and with more practise builds their ability to have a mathematical discussion and reason about the maths.</a:t>
            </a:r>
            <a:r>
              <a:rPr lang="en-GB" baseline="0" dirty="0">
                <a:cs typeface="Calibri" panose="020F0502020204030204"/>
              </a:rPr>
              <a:t> </a:t>
            </a:r>
            <a:r>
              <a:rPr lang="en-GB" dirty="0"/>
              <a:t>Mathematical talk is central to all maths lessons and happens throughout the lesson. It helps to build pupils’ understanding and gives them opportunity to work together and share strategies. </a:t>
            </a:r>
          </a:p>
          <a:p>
            <a:endParaRPr lang="en-GB" dirty="0"/>
          </a:p>
          <a:p>
            <a:r>
              <a:rPr lang="en-GB" dirty="0"/>
              <a:t>Explain that when working with children at home parents should aim to talk about maths rather than give them a sheet of maths to do alone. They</a:t>
            </a:r>
            <a:r>
              <a:rPr lang="en-GB" baseline="0" dirty="0"/>
              <a:t> could try</a:t>
            </a:r>
            <a:r>
              <a:rPr lang="en-GB" dirty="0"/>
              <a:t> asking your child about this week’s star words, “What new maths words did you use today? How do you use them in a sentence?”. Emphasise that the more they discuss maths with their child the more they will get an idea of their understanding.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5</a:t>
            </a:fld>
            <a:endParaRPr lang="en-GB"/>
          </a:p>
        </p:txBody>
      </p:sp>
    </p:spTree>
    <p:extLst>
      <p:ext uri="{BB962C8B-B14F-4D97-AF65-F5344CB8AC3E}">
        <p14:creationId xmlns:p14="http://schemas.microsoft.com/office/powerpoint/2010/main" val="136047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b="0" dirty="0"/>
              <a:t>To explain how to develop mathematical thinking. </a:t>
            </a:r>
            <a:endParaRPr lang="en-GB" dirty="0"/>
          </a:p>
          <a:p>
            <a:pPr defTabSz="1707093">
              <a:defRPr/>
            </a:pPr>
            <a:r>
              <a:rPr lang="en-GB" b="1" dirty="0"/>
              <a:t>Facilitation: </a:t>
            </a:r>
            <a:r>
              <a:rPr lang="en-GB" b="0" dirty="0"/>
              <a:t>Share</a:t>
            </a:r>
            <a:r>
              <a:rPr lang="en-GB" b="0" baseline="0" dirty="0"/>
              <a:t> in the following way: </a:t>
            </a:r>
            <a:r>
              <a:rPr lang="en-GB" dirty="0"/>
              <a:t>Pupils are encouraged to think mathematically which includes imagining, sorting and comparing, making connections to things that you already know, spotting patterns and drawing conclusions.</a:t>
            </a:r>
          </a:p>
          <a:p>
            <a:pPr defTabSz="1707093">
              <a:defRPr/>
            </a:pPr>
            <a:r>
              <a:rPr lang="en-GB" sz="2200" dirty="0"/>
              <a:t>These are things children do without being taught and you may have noticed your child doing them in their play, e.g. pointing out patterns, or sorting their toys into groups according to certain properties. </a:t>
            </a:r>
            <a:endParaRPr lang="en-GB" dirty="0"/>
          </a:p>
          <a:p>
            <a:pPr defTabSz="1707093">
              <a:defRPr/>
            </a:pPr>
            <a:r>
              <a:rPr lang="en-GB" dirty="0"/>
              <a:t>The slide shows some question prompts to support your child with mathematical thinking.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a:p>
        </p:txBody>
      </p:sp>
    </p:spTree>
    <p:extLst>
      <p:ext uri="{BB962C8B-B14F-4D97-AF65-F5344CB8AC3E}">
        <p14:creationId xmlns:p14="http://schemas.microsoft.com/office/powerpoint/2010/main" val="328677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pPr defTabSz="1707093">
              <a:defRPr/>
            </a:pPr>
            <a:r>
              <a:rPr lang="en-GB" b="1" dirty="0"/>
              <a:t>Purpose: </a:t>
            </a:r>
            <a:r>
              <a:rPr lang="en-GB" dirty="0"/>
              <a:t>To give advice about opportunities to support with mathematics at home</a:t>
            </a:r>
          </a:p>
          <a:p>
            <a:r>
              <a:rPr lang="en-GB" b="1" dirty="0"/>
              <a:t>Facilitation: </a:t>
            </a:r>
          </a:p>
          <a:p>
            <a:r>
              <a:rPr lang="en-GB" b="0" dirty="0"/>
              <a:t>Share,</a:t>
            </a:r>
            <a:r>
              <a:rPr lang="en-GB" b="0" baseline="0" dirty="0"/>
              <a:t> making the following points: </a:t>
            </a:r>
            <a:endParaRPr lang="en-GB" b="1" dirty="0"/>
          </a:p>
          <a:p>
            <a:pPr marL="426773" indent="-426773">
              <a:buAutoNum type="arabicParenR"/>
            </a:pPr>
            <a:r>
              <a:rPr lang="en-GB" dirty="0"/>
              <a:t>Everyday Talk: try to talk about maths when doing activities like shopping, cooking, time etc. 5 minutes a day can make a big difference! </a:t>
            </a:r>
          </a:p>
          <a:p>
            <a:pPr marL="426773" indent="-426773">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426773" indent="-426773">
              <a:buAutoNum type="arabicParenR"/>
            </a:pPr>
            <a:r>
              <a:rPr lang="en-GB" dirty="0"/>
              <a:t>Mistakes are opportunities for learning. </a:t>
            </a:r>
          </a:p>
          <a:p>
            <a:pPr marL="426773" indent="-426773">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426773" indent="-426773">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2200" dirty="0"/>
              <a:t>but if your child hears you saying that, or that it's not important to be good at maths, they will believe that too!</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a:p>
        </p:txBody>
      </p:sp>
    </p:spTree>
    <p:extLst>
      <p:ext uri="{BB962C8B-B14F-4D97-AF65-F5344CB8AC3E}">
        <p14:creationId xmlns:p14="http://schemas.microsoft.com/office/powerpoint/2010/main" val="184188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r>
              <a:rPr lang="en-GB" b="1" dirty="0"/>
              <a:t>Time: </a:t>
            </a:r>
            <a:r>
              <a:rPr lang="en-GB" dirty="0"/>
              <a:t>5 minutes</a:t>
            </a:r>
          </a:p>
          <a:p>
            <a:pPr defTabSz="1707093">
              <a:defRPr/>
            </a:pPr>
            <a:r>
              <a:rPr lang="en-GB" b="1" dirty="0"/>
              <a:t>Purpose: </a:t>
            </a:r>
            <a:r>
              <a:rPr lang="en-GB" b="0" dirty="0"/>
              <a:t>To show parents how we use the big picture to connect maths to a context/the real world. </a:t>
            </a:r>
            <a:endParaRPr lang="en-GB" dirty="0"/>
          </a:p>
          <a:p>
            <a:pPr defTabSz="1707093">
              <a:defRPr/>
            </a:pPr>
            <a:r>
              <a:rPr lang="en-GB" b="1" dirty="0"/>
              <a:t>Facilitation: </a:t>
            </a:r>
            <a:r>
              <a:rPr lang="en-GB" dirty="0"/>
              <a:t>Explain that the big pictures are used to provide children with opportunities to connect maths with the real world, make connections and supports mathematical talk and reasoning. The Big Pictures in Year 1 relate to fairy tales and this is used in the addition and subtraction unit, which is our focus today. </a:t>
            </a:r>
          </a:p>
          <a:p>
            <a:r>
              <a:rPr lang="en-GB" dirty="0"/>
              <a:t>Mathematics Mastery encourages pupils to make connections between the maths they are doing and real life contexts. Often pupils are asked to relate the maths they are doing to a real life problem which we call a “maths story”.</a:t>
            </a:r>
            <a:endParaRPr lang="en-GB"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a:p>
        </p:txBody>
      </p:sp>
    </p:spTree>
    <p:extLst>
      <p:ext uri="{BB962C8B-B14F-4D97-AF65-F5344CB8AC3E}">
        <p14:creationId xmlns:p14="http://schemas.microsoft.com/office/powerpoint/2010/main" val="69905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5388" y="5662613"/>
            <a:ext cx="27181176" cy="1529080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a:p>
        </p:txBody>
      </p:sp>
    </p:spTree>
    <p:extLst>
      <p:ext uri="{BB962C8B-B14F-4D97-AF65-F5344CB8AC3E}">
        <p14:creationId xmlns:p14="http://schemas.microsoft.com/office/powerpoint/2010/main" val="12189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1" y="204791"/>
            <a:ext cx="8096739"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1" y="1130533"/>
            <a:ext cx="8096739"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40409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7155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05/02/2024</a:t>
            </a:fld>
            <a:endParaRPr lang="en-GB"/>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05/02/2024</a:t>
            </a:fld>
            <a:endParaRPr lang="en-GB"/>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microsoft.com/office/2007/relationships/hdphoto" Target="../media/hdphoto3.wdp"/><Relationship Id="rId4" Type="http://schemas.openxmlformats.org/officeDocument/2006/relationships/image" Target="../media/image22.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223858" y="987899"/>
            <a:ext cx="580560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dirty="0">
                <a:latin typeface="Arial" panose="020B0604020202020204" pitchFamily="34" charset="0"/>
                <a:cs typeface="Arial" panose="020B0604020202020204" pitchFamily="34" charset="0"/>
              </a:rPr>
              <a:t>Cliff Park Primary Academy</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7" y="4033839"/>
            <a:ext cx="4402183" cy="28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9" y="205203"/>
            <a:ext cx="2929220"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defRPr/>
            </a:pPr>
            <a:r>
              <a:rPr lang="en-GB" sz="4400" b="1" kern="0" dirty="0">
                <a:solidFill>
                  <a:schemeClr val="bg1"/>
                </a:solidFill>
                <a:latin typeface="Arial" panose="020B0604020202020204" pitchFamily="34" charset="0"/>
                <a:cs typeface="Arial" panose="020B0604020202020204" pitchFamily="34" charset="0"/>
              </a:rPr>
              <a:t>Ormiston</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8" y="5973682"/>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81" y="2013741"/>
            <a:ext cx="7733323" cy="1597027"/>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1"/>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6"/>
              <a:ext cx="5430427" cy="10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Parent workshop</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4" y="205205"/>
            <a:ext cx="1488505" cy="1488505"/>
          </a:xfrm>
          <a:prstGeom prst="rect">
            <a:avLst/>
          </a:prstGeom>
        </p:spPr>
      </p:pic>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2002F-0E62-4C98-BC96-34FAE824FB0F}"/>
              </a:ext>
            </a:extLst>
          </p:cNvPr>
          <p:cNvSpPr/>
          <p:nvPr/>
        </p:nvSpPr>
        <p:spPr>
          <a:xfrm>
            <a:off x="1012472" y="1646401"/>
            <a:ext cx="8112080" cy="360098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0" name="Rectangle 79">
            <a:extLst>
              <a:ext uri="{FF2B5EF4-FFF2-40B4-BE49-F238E27FC236}">
                <a16:creationId xmlns:a16="http://schemas.microsoft.com/office/drawing/2014/main" id="{03EFF195-F38E-4897-A197-89E086D12D76}"/>
              </a:ext>
            </a:extLst>
          </p:cNvPr>
          <p:cNvSpPr/>
          <p:nvPr/>
        </p:nvSpPr>
        <p:spPr>
          <a:xfrm>
            <a:off x="9991459" y="185325"/>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7" y="284621"/>
            <a:ext cx="678102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In focus: addition and subtraction</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52" y="1646406"/>
            <a:ext cx="8052204" cy="3601114"/>
          </a:xfrm>
          <a:prstGeom prst="rect">
            <a:avLst/>
          </a:prstGeom>
          <a:noFill/>
        </p:spPr>
        <p:txBody>
          <a:bodyPr wrap="none" rtlCol="0">
            <a:spAutoFit/>
          </a:bodyPr>
          <a:lstStyle/>
          <a:p>
            <a:pPr marL="285737" indent="-285737">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Addition facts to 10 by combining amounts </a:t>
            </a:r>
          </a:p>
          <a:p>
            <a:pPr marL="285737" indent="-285737">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Subtraction facts to 10 by partitioning</a:t>
            </a:r>
          </a:p>
          <a:p>
            <a:pPr marL="285737" indent="-285737">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Explore related facts in addition and subtraction</a:t>
            </a:r>
          </a:p>
          <a:p>
            <a:pPr marL="285737" indent="-285737">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Using number bonds to add within 20</a:t>
            </a:r>
          </a:p>
          <a:p>
            <a:pPr marL="285737" indent="-285737">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Using the ‘make ten’ strategy to add within 20</a:t>
            </a:r>
          </a:p>
          <a:p>
            <a:pPr marL="285737" indent="-285737">
              <a:buFont typeface="Arial" panose="020B0604020202020204" pitchFamily="34" charset="0"/>
              <a:buChar char="•"/>
            </a:pPr>
            <a:endParaRPr lang="en-GB" sz="1801" dirty="0"/>
          </a:p>
        </p:txBody>
      </p:sp>
    </p:spTree>
    <p:extLst>
      <p:ext uri="{BB962C8B-B14F-4D97-AF65-F5344CB8AC3E}">
        <p14:creationId xmlns:p14="http://schemas.microsoft.com/office/powerpoint/2010/main" val="42140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9" y="284621"/>
            <a:ext cx="5977919" cy="523220"/>
          </a:xfrm>
          <a:prstGeom prst="rect">
            <a:avLst/>
          </a:prstGeom>
          <a:noFill/>
        </p:spPr>
        <p:txBody>
          <a:bodyPr wrap="none" rtlCol="0">
            <a:spAutoFit/>
          </a:bodyPr>
          <a:lstStyle/>
          <a:p>
            <a:pPr defTabSz="914354">
              <a:defRPr/>
            </a:pPr>
            <a:r>
              <a:rPr lang="en-GB" sz="2800" b="1" dirty="0">
                <a:solidFill>
                  <a:prstClr val="white"/>
                </a:solidFill>
                <a:latin typeface="Arial" panose="020B0604020202020204" pitchFamily="34" charset="0"/>
                <a:cs typeface="Arial" panose="020B0604020202020204" pitchFamily="34" charset="0"/>
              </a:rPr>
              <a:t>In focus: addition and subtraction</a:t>
            </a:r>
          </a:p>
        </p:txBody>
      </p:sp>
      <p:sp>
        <p:nvSpPr>
          <p:cNvPr id="4" name="Rectangle 3">
            <a:extLst>
              <a:ext uri="{FF2B5EF4-FFF2-40B4-BE49-F238E27FC236}">
                <a16:creationId xmlns:a16="http://schemas.microsoft.com/office/drawing/2014/main" id="{D063D5E3-B3B3-4837-82FE-6BA8FF88F3D4}"/>
              </a:ext>
            </a:extLst>
          </p:cNvPr>
          <p:cNvSpPr/>
          <p:nvPr/>
        </p:nvSpPr>
        <p:spPr>
          <a:xfrm>
            <a:off x="418648" y="1538099"/>
            <a:ext cx="10763707" cy="4825167"/>
          </a:xfrm>
          <a:prstGeom prst="rect">
            <a:avLst/>
          </a:prstGeom>
          <a:solidFill>
            <a:schemeClr val="bg2"/>
          </a:solidFill>
        </p:spPr>
        <p:txBody>
          <a:bodyPr wrap="square" anchor="t">
            <a:spAutoFit/>
          </a:bodyPr>
          <a:lstStyle/>
          <a:p>
            <a:pPr defTabSz="914354">
              <a:defRPr/>
            </a:pPr>
            <a:r>
              <a:rPr lang="en-GB" sz="2400" b="1" dirty="0">
                <a:solidFill>
                  <a:srgbClr val="000000"/>
                </a:solidFill>
                <a:latin typeface="Arial" panose="020B0604020202020204" pitchFamily="34" charset="0"/>
                <a:cs typeface="Arial" panose="020B0604020202020204" pitchFamily="34" charset="0"/>
              </a:rPr>
              <a:t>Addition and subtraction of 2-digit numbers</a:t>
            </a:r>
            <a:endParaRPr lang="en-GB" sz="2400" dirty="0">
              <a:solidFill>
                <a:srgbClr val="000000"/>
              </a:solidFill>
              <a:latin typeface="Arial" panose="020B0604020202020204" pitchFamily="34" charset="0"/>
              <a:cs typeface="Arial" panose="020B0604020202020204" pitchFamily="34" charset="0"/>
            </a:endParaRPr>
          </a:p>
          <a:p>
            <a:pPr marL="457177" indent="-457177" defTabSz="914354">
              <a:lnSpc>
                <a:spcPct val="150000"/>
              </a:lnSpc>
              <a:buFont typeface="+mj-lt"/>
              <a:buAutoNum type="arabicPeriod"/>
              <a:defRPr/>
            </a:pPr>
            <a:r>
              <a:rPr lang="en-GB" sz="2400" dirty="0">
                <a:solidFill>
                  <a:prstClr val="black"/>
                </a:solidFill>
                <a:latin typeface="Arial" panose="020B0604020202020204" pitchFamily="34" charset="0"/>
                <a:cs typeface="Arial" panose="020B0604020202020204" pitchFamily="34" charset="0"/>
              </a:rPr>
              <a:t>Using number bonds in addition and subtraction</a:t>
            </a:r>
          </a:p>
          <a:p>
            <a:pPr marL="457177" indent="-457177" defTabSz="914354">
              <a:lnSpc>
                <a:spcPct val="150000"/>
              </a:lnSpc>
              <a:buFont typeface="+mj-lt"/>
              <a:buAutoNum type="arabicPeriod"/>
              <a:defRPr/>
            </a:pPr>
            <a:r>
              <a:rPr lang="en-GB" sz="2400" dirty="0">
                <a:solidFill>
                  <a:prstClr val="black"/>
                </a:solidFill>
                <a:latin typeface="Arial" panose="020B0604020202020204" pitchFamily="34" charset="0"/>
                <a:cs typeface="Arial" panose="020B0604020202020204" pitchFamily="34" charset="0"/>
              </a:rPr>
              <a:t>Adding and subtracting ones with a two-digit number</a:t>
            </a:r>
          </a:p>
          <a:p>
            <a:pPr marL="457177" indent="-457177" defTabSz="914354">
              <a:lnSpc>
                <a:spcPct val="150000"/>
              </a:lnSpc>
              <a:buFont typeface="+mj-lt"/>
              <a:buAutoNum type="arabicPeriod"/>
              <a:defRPr/>
            </a:pPr>
            <a:r>
              <a:rPr lang="en-GB" sz="2400" dirty="0">
                <a:solidFill>
                  <a:prstClr val="black"/>
                </a:solidFill>
                <a:latin typeface="Arial" panose="020B0604020202020204" pitchFamily="34" charset="0"/>
                <a:cs typeface="Arial" panose="020B0604020202020204" pitchFamily="34" charset="0"/>
              </a:rPr>
              <a:t>Adding and subtracting multiples of ten</a:t>
            </a:r>
          </a:p>
          <a:p>
            <a:pPr marL="457177" indent="-457177" defTabSz="914354">
              <a:lnSpc>
                <a:spcPct val="150000"/>
              </a:lnSpc>
              <a:buFont typeface="+mj-lt"/>
              <a:buAutoNum type="arabicPeriod"/>
              <a:defRPr/>
            </a:pPr>
            <a:r>
              <a:rPr lang="en-GB" sz="2400" dirty="0">
                <a:solidFill>
                  <a:srgbClr val="000000"/>
                </a:solidFill>
                <a:latin typeface="Arial" panose="020B0604020202020204" pitchFamily="34" charset="0"/>
                <a:cs typeface="Arial" panose="020B0604020202020204" pitchFamily="34" charset="0"/>
              </a:rPr>
              <a:t>Adding and subtracting tens with a two digit numbers</a:t>
            </a:r>
          </a:p>
          <a:p>
            <a:pPr marL="457177" indent="-457177" defTabSz="914354">
              <a:lnSpc>
                <a:spcPct val="150000"/>
              </a:lnSpc>
              <a:buFont typeface="+mj-lt"/>
              <a:buAutoNum type="arabicPeriod"/>
              <a:defRPr/>
            </a:pPr>
            <a:r>
              <a:rPr lang="en-GB" sz="2400" dirty="0">
                <a:solidFill>
                  <a:prstClr val="black"/>
                </a:solidFill>
                <a:latin typeface="Arial" panose="020B0604020202020204" pitchFamily="34" charset="0"/>
                <a:cs typeface="Arial" panose="020B0604020202020204" pitchFamily="34" charset="0"/>
              </a:rPr>
              <a:t>Adding and subtracting two 2-digit number</a:t>
            </a:r>
          </a:p>
          <a:p>
            <a:pPr marL="457177" indent="-457177" defTabSz="914354">
              <a:lnSpc>
                <a:spcPct val="150000"/>
              </a:lnSpc>
              <a:buFont typeface="+mj-lt"/>
              <a:buAutoNum type="arabicPeriod"/>
              <a:defRPr/>
            </a:pPr>
            <a:r>
              <a:rPr lang="en-GB" sz="2400" dirty="0">
                <a:solidFill>
                  <a:srgbClr val="000000"/>
                </a:solidFill>
                <a:latin typeface="Arial" panose="020B0604020202020204" pitchFamily="34" charset="0"/>
                <a:cs typeface="Arial" panose="020B0604020202020204" pitchFamily="34" charset="0"/>
              </a:rPr>
              <a:t>Adding three 1 digit  numbers</a:t>
            </a:r>
          </a:p>
          <a:p>
            <a:pPr marL="457177" indent="-457177" defTabSz="914354">
              <a:lnSpc>
                <a:spcPct val="150000"/>
              </a:lnSpc>
              <a:buFont typeface="+mj-lt"/>
              <a:buAutoNum type="arabicPeriod"/>
              <a:defRPr/>
            </a:pPr>
            <a:r>
              <a:rPr lang="en-GB" sz="2400" dirty="0">
                <a:solidFill>
                  <a:prstClr val="black"/>
                </a:solidFill>
                <a:latin typeface="Arial" panose="020B0604020202020204" pitchFamily="34" charset="0"/>
                <a:cs typeface="Arial" panose="020B0604020202020204" pitchFamily="34" charset="0"/>
              </a:rPr>
              <a:t>Representing information in a bar model</a:t>
            </a:r>
          </a:p>
          <a:p>
            <a:pPr marL="457177" indent="-457177" defTabSz="914354">
              <a:lnSpc>
                <a:spcPct val="150000"/>
              </a:lnSpc>
              <a:buFont typeface="+mj-lt"/>
              <a:buAutoNum type="arabicPeriod"/>
              <a:defRPr/>
            </a:pPr>
            <a:r>
              <a:rPr lang="en-GB" sz="2400" dirty="0">
                <a:solidFill>
                  <a:prstClr val="black"/>
                </a:solidFill>
                <a:latin typeface="Arial" panose="020B0604020202020204" pitchFamily="34" charset="0"/>
                <a:cs typeface="Arial" panose="020B0604020202020204" pitchFamily="34" charset="0"/>
              </a:rPr>
              <a:t>Representing addition and subtraction word problems as a bar model </a:t>
            </a:r>
          </a:p>
        </p:txBody>
      </p:sp>
      <p:sp>
        <p:nvSpPr>
          <p:cNvPr id="6" name="Rectangle 5">
            <a:extLst>
              <a:ext uri="{FF2B5EF4-FFF2-40B4-BE49-F238E27FC236}">
                <a16:creationId xmlns:a16="http://schemas.microsoft.com/office/drawing/2014/main" id="{03EFF195-F38E-4897-A197-89E086D12D76}"/>
              </a:ext>
            </a:extLst>
          </p:cNvPr>
          <p:cNvSpPr/>
          <p:nvPr/>
        </p:nvSpPr>
        <p:spPr>
          <a:xfrm>
            <a:off x="9991459" y="185325"/>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914354">
              <a:defRPr/>
            </a:pPr>
            <a:r>
              <a:rPr lang="en-GB" sz="2800" b="1" kern="0">
                <a:solidFill>
                  <a:prstClr val="white"/>
                </a:solidFill>
                <a:latin typeface="Arial" panose="020B0604020202020204" pitchFamily="34" charset="0"/>
                <a:cs typeface="Arial" panose="020B0604020202020204" pitchFamily="34" charset="0"/>
              </a:rPr>
              <a:t>Year 2</a:t>
            </a:r>
          </a:p>
        </p:txBody>
      </p:sp>
    </p:spTree>
    <p:extLst>
      <p:ext uri="{BB962C8B-B14F-4D97-AF65-F5344CB8AC3E}">
        <p14:creationId xmlns:p14="http://schemas.microsoft.com/office/powerpoint/2010/main" val="78534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2002F-0E62-4C98-BC96-34FAE824FB0F}"/>
              </a:ext>
            </a:extLst>
          </p:cNvPr>
          <p:cNvSpPr/>
          <p:nvPr/>
        </p:nvSpPr>
        <p:spPr>
          <a:xfrm>
            <a:off x="1012472" y="1646401"/>
            <a:ext cx="8112080" cy="360098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GB" sz="1801">
              <a:solidFill>
                <a:prstClr val="white"/>
              </a:solidFill>
              <a:latin typeface="Calibri" panose="020F0502020204030204"/>
            </a:endParaRPr>
          </a:p>
        </p:txBody>
      </p:sp>
      <p:sp>
        <p:nvSpPr>
          <p:cNvPr id="80" name="Rectangle 79">
            <a:extLst>
              <a:ext uri="{FF2B5EF4-FFF2-40B4-BE49-F238E27FC236}">
                <a16:creationId xmlns:a16="http://schemas.microsoft.com/office/drawing/2014/main" id="{03EFF195-F38E-4897-A197-89E086D12D76}"/>
              </a:ext>
            </a:extLst>
          </p:cNvPr>
          <p:cNvSpPr/>
          <p:nvPr/>
        </p:nvSpPr>
        <p:spPr>
          <a:xfrm>
            <a:off x="9991459" y="185325"/>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914354">
              <a:defRPr/>
            </a:pPr>
            <a:r>
              <a:rPr lang="en-GB" sz="2800" b="1" kern="0">
                <a:solidFill>
                  <a:prstClr val="white"/>
                </a:solidFill>
                <a:latin typeface="Helvetica" panose="020B0604020202020204" pitchFamily="34" charset="0"/>
                <a:cs typeface="Helvetica" panose="020B0604020202020204" pitchFamily="34" charset="0"/>
              </a:rPr>
              <a:t>Year 3</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4" y="284621"/>
            <a:ext cx="3623684"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In focus: place value</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52" y="1646401"/>
            <a:ext cx="6583534" cy="3257174"/>
          </a:xfrm>
          <a:prstGeom prst="rect">
            <a:avLst/>
          </a:prstGeom>
          <a:noFill/>
        </p:spPr>
        <p:txBody>
          <a:bodyPr wrap="none" rtlCol="0">
            <a:spAutoFit/>
          </a:bodyPr>
          <a:lstStyle/>
          <a:p>
            <a:pPr marL="285737" indent="-285737" defTabSz="914354">
              <a:lnSpc>
                <a:spcPct val="150000"/>
              </a:lnSpc>
              <a:buFont typeface="Arial" panose="020B0604020202020204" pitchFamily="34" charset="0"/>
              <a:buChar char="•"/>
              <a:defRPr/>
            </a:pPr>
            <a:r>
              <a:rPr lang="en-GB" sz="2800">
                <a:solidFill>
                  <a:srgbClr val="000000"/>
                </a:solidFill>
                <a:latin typeface="Calibri" panose="020F0502020204030204"/>
              </a:rPr>
              <a:t>Value of each digit in 3-digit numbers</a:t>
            </a:r>
          </a:p>
          <a:p>
            <a:pPr marL="285737" indent="-285737" defTabSz="914354">
              <a:lnSpc>
                <a:spcPct val="150000"/>
              </a:lnSpc>
              <a:buFont typeface="Arial" panose="020B0604020202020204" pitchFamily="34" charset="0"/>
              <a:buChar char="•"/>
              <a:defRPr/>
            </a:pPr>
            <a:r>
              <a:rPr lang="en-GB" sz="2800">
                <a:solidFill>
                  <a:srgbClr val="000000"/>
                </a:solidFill>
                <a:latin typeface="Calibri" panose="020F0502020204030204"/>
              </a:rPr>
              <a:t>Partition 3 digit numbers in different ways</a:t>
            </a:r>
          </a:p>
          <a:p>
            <a:pPr marL="285737" indent="-285737" defTabSz="914354">
              <a:lnSpc>
                <a:spcPct val="150000"/>
              </a:lnSpc>
              <a:buFont typeface="Arial" panose="020B0604020202020204" pitchFamily="34" charset="0"/>
              <a:buChar char="•"/>
              <a:defRPr/>
            </a:pPr>
            <a:r>
              <a:rPr lang="en-GB" sz="2800">
                <a:solidFill>
                  <a:srgbClr val="000000"/>
                </a:solidFill>
                <a:latin typeface="Calibri" panose="020F0502020204030204"/>
              </a:rPr>
              <a:t>Order and compare 3-digit numbers</a:t>
            </a:r>
          </a:p>
          <a:p>
            <a:pPr marL="285737" indent="-285737" defTabSz="914354">
              <a:lnSpc>
                <a:spcPct val="150000"/>
              </a:lnSpc>
              <a:buFont typeface="Arial" panose="020B0604020202020204" pitchFamily="34" charset="0"/>
              <a:buChar char="•"/>
              <a:defRPr/>
            </a:pPr>
            <a:r>
              <a:rPr lang="en-GB" sz="2800">
                <a:solidFill>
                  <a:srgbClr val="000000"/>
                </a:solidFill>
                <a:latin typeface="Calibri" panose="020F0502020204030204"/>
              </a:rPr>
              <a:t>Add and subtract 10 or 100</a:t>
            </a:r>
          </a:p>
          <a:p>
            <a:pPr marL="285737" indent="-285737" defTabSz="914354">
              <a:lnSpc>
                <a:spcPct val="150000"/>
              </a:lnSpc>
              <a:buFont typeface="Arial" panose="020B0604020202020204" pitchFamily="34" charset="0"/>
              <a:buChar char="•"/>
              <a:defRPr/>
            </a:pPr>
            <a:r>
              <a:rPr lang="en-GB" sz="2800">
                <a:solidFill>
                  <a:srgbClr val="000000"/>
                </a:solidFill>
                <a:latin typeface="Calibri" panose="020F0502020204030204"/>
              </a:rPr>
              <a:t>Round numbers to the nearest 10 or 100</a:t>
            </a:r>
          </a:p>
        </p:txBody>
      </p:sp>
    </p:spTree>
    <p:extLst>
      <p:ext uri="{BB962C8B-B14F-4D97-AF65-F5344CB8AC3E}">
        <p14:creationId xmlns:p14="http://schemas.microsoft.com/office/powerpoint/2010/main" val="31784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54" y="284621"/>
            <a:ext cx="1881028"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Ten frame</a:t>
            </a:r>
          </a:p>
        </p:txBody>
      </p:sp>
      <p:pic>
        <p:nvPicPr>
          <p:cNvPr id="9" name="Picture 8">
            <a:extLst>
              <a:ext uri="{FF2B5EF4-FFF2-40B4-BE49-F238E27FC236}">
                <a16:creationId xmlns:a16="http://schemas.microsoft.com/office/drawing/2014/main" id="{26C826A1-B0EB-0274-40A4-1078C5C1CC39}"/>
              </a:ext>
            </a:extLst>
          </p:cNvPr>
          <p:cNvPicPr>
            <a:picLocks noChangeAspect="1"/>
          </p:cNvPicPr>
          <p:nvPr/>
        </p:nvPicPr>
        <p:blipFill>
          <a:blip r:embed="rId3"/>
          <a:stretch>
            <a:fillRect/>
          </a:stretch>
        </p:blipFill>
        <p:spPr>
          <a:xfrm>
            <a:off x="899254" y="1338147"/>
            <a:ext cx="10073551" cy="4982324"/>
          </a:xfrm>
          <a:prstGeom prst="rect">
            <a:avLst/>
          </a:prstGeom>
        </p:spPr>
      </p:pic>
    </p:spTree>
    <p:extLst>
      <p:ext uri="{BB962C8B-B14F-4D97-AF65-F5344CB8AC3E}">
        <p14:creationId xmlns:p14="http://schemas.microsoft.com/office/powerpoint/2010/main" val="316140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53" y="284621"/>
            <a:ext cx="2542106"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Counting on…</a:t>
            </a:r>
          </a:p>
        </p:txBody>
      </p:sp>
      <p:pic>
        <p:nvPicPr>
          <p:cNvPr id="3" name="Picture 2">
            <a:extLst>
              <a:ext uri="{FF2B5EF4-FFF2-40B4-BE49-F238E27FC236}">
                <a16:creationId xmlns:a16="http://schemas.microsoft.com/office/drawing/2014/main" id="{65DAEE6D-8044-9B41-796F-1791A3C11A76}"/>
              </a:ext>
            </a:extLst>
          </p:cNvPr>
          <p:cNvPicPr>
            <a:picLocks noChangeAspect="1"/>
          </p:cNvPicPr>
          <p:nvPr/>
        </p:nvPicPr>
        <p:blipFill>
          <a:blip r:embed="rId3"/>
          <a:stretch>
            <a:fillRect/>
          </a:stretch>
        </p:blipFill>
        <p:spPr>
          <a:xfrm>
            <a:off x="3190644" y="1133237"/>
            <a:ext cx="5419961" cy="5542447"/>
          </a:xfrm>
          <a:prstGeom prst="rect">
            <a:avLst/>
          </a:prstGeom>
        </p:spPr>
      </p:pic>
    </p:spTree>
    <p:extLst>
      <p:ext uri="{BB962C8B-B14F-4D97-AF65-F5344CB8AC3E}">
        <p14:creationId xmlns:p14="http://schemas.microsoft.com/office/powerpoint/2010/main" val="143734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53" y="284621"/>
            <a:ext cx="2542106"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Counting on…</a:t>
            </a:r>
          </a:p>
        </p:txBody>
      </p:sp>
      <p:pic>
        <p:nvPicPr>
          <p:cNvPr id="4" name="Picture 3">
            <a:extLst>
              <a:ext uri="{FF2B5EF4-FFF2-40B4-BE49-F238E27FC236}">
                <a16:creationId xmlns:a16="http://schemas.microsoft.com/office/drawing/2014/main" id="{5CED762F-77E7-F721-79E4-B6A75EA8E85C}"/>
              </a:ext>
            </a:extLst>
          </p:cNvPr>
          <p:cNvPicPr>
            <a:picLocks noChangeAspect="1"/>
          </p:cNvPicPr>
          <p:nvPr/>
        </p:nvPicPr>
        <p:blipFill>
          <a:blip r:embed="rId3"/>
          <a:stretch>
            <a:fillRect/>
          </a:stretch>
        </p:blipFill>
        <p:spPr>
          <a:xfrm>
            <a:off x="299674" y="1224992"/>
            <a:ext cx="7970071" cy="4408027"/>
          </a:xfrm>
          <a:prstGeom prst="rect">
            <a:avLst/>
          </a:prstGeom>
        </p:spPr>
      </p:pic>
    </p:spTree>
    <p:extLst>
      <p:ext uri="{BB962C8B-B14F-4D97-AF65-F5344CB8AC3E}">
        <p14:creationId xmlns:p14="http://schemas.microsoft.com/office/powerpoint/2010/main" val="276218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9" y="284621"/>
            <a:ext cx="4136069"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Part, part, whole model</a:t>
            </a:r>
          </a:p>
        </p:txBody>
      </p:sp>
      <p:sp>
        <p:nvSpPr>
          <p:cNvPr id="38" name="Rectangle 37">
            <a:extLst>
              <a:ext uri="{FF2B5EF4-FFF2-40B4-BE49-F238E27FC236}">
                <a16:creationId xmlns:a16="http://schemas.microsoft.com/office/drawing/2014/main" id="{E0BB44E5-6A58-4178-B21A-8224233542F2}"/>
              </a:ext>
            </a:extLst>
          </p:cNvPr>
          <p:cNvSpPr/>
          <p:nvPr/>
        </p:nvSpPr>
        <p:spPr>
          <a:xfrm>
            <a:off x="1107714" y="1133083"/>
            <a:ext cx="2181137" cy="2365695"/>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3800" dirty="0"/>
              <a:t>10</a:t>
            </a:r>
          </a:p>
        </p:txBody>
      </p:sp>
      <p:sp>
        <p:nvSpPr>
          <p:cNvPr id="39" name="Rectangle 38">
            <a:extLst>
              <a:ext uri="{FF2B5EF4-FFF2-40B4-BE49-F238E27FC236}">
                <a16:creationId xmlns:a16="http://schemas.microsoft.com/office/drawing/2014/main" id="{AF238010-0AEA-4BBC-AC93-BBB0DAA3C935}"/>
              </a:ext>
            </a:extLst>
          </p:cNvPr>
          <p:cNvSpPr/>
          <p:nvPr/>
        </p:nvSpPr>
        <p:spPr>
          <a:xfrm>
            <a:off x="1107714" y="3659590"/>
            <a:ext cx="2181137" cy="2365695"/>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600" dirty="0"/>
              <a:t>9</a:t>
            </a:r>
          </a:p>
        </p:txBody>
      </p:sp>
      <p:cxnSp>
        <p:nvCxnSpPr>
          <p:cNvPr id="40" name="Straight Connector 39">
            <a:extLst>
              <a:ext uri="{FF2B5EF4-FFF2-40B4-BE49-F238E27FC236}">
                <a16:creationId xmlns:a16="http://schemas.microsoft.com/office/drawing/2014/main" id="{C90C7D2F-3633-4E2B-B36C-81800BC65108}"/>
              </a:ext>
            </a:extLst>
          </p:cNvPr>
          <p:cNvCxnSpPr>
            <a:cxnSpLocks/>
          </p:cNvCxnSpPr>
          <p:nvPr/>
        </p:nvCxnSpPr>
        <p:spPr>
          <a:xfrm flipH="1">
            <a:off x="3288849" y="4081815"/>
            <a:ext cx="1115204" cy="590631"/>
          </a:xfrm>
          <a:prstGeom prst="line">
            <a:avLst/>
          </a:prstGeom>
          <a:ln w="38100"/>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9309B72B-D748-48AE-A531-800CF11C1811}"/>
              </a:ext>
            </a:extLst>
          </p:cNvPr>
          <p:cNvSpPr/>
          <p:nvPr/>
        </p:nvSpPr>
        <p:spPr>
          <a:xfrm>
            <a:off x="4404049" y="2262029"/>
            <a:ext cx="2452384" cy="2902591"/>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3800"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3C1C75D8-FF70-4DA2-AA58-F3B52927D1B0}"/>
              </a:ext>
            </a:extLst>
          </p:cNvPr>
          <p:cNvCxnSpPr>
            <a:cxnSpLocks/>
          </p:cNvCxnSpPr>
          <p:nvPr/>
        </p:nvCxnSpPr>
        <p:spPr>
          <a:xfrm>
            <a:off x="3288849" y="2302561"/>
            <a:ext cx="1115204" cy="846121"/>
          </a:xfrm>
          <a:prstGeom prst="line">
            <a:avLst/>
          </a:prstGeom>
          <a:ln w="38100"/>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52E55363-3A66-4EAB-9D16-9A6B97D0C569}"/>
              </a:ext>
            </a:extLst>
          </p:cNvPr>
          <p:cNvSpPr/>
          <p:nvPr/>
        </p:nvSpPr>
        <p:spPr>
          <a:xfrm>
            <a:off x="8125822" y="3659583"/>
            <a:ext cx="798724" cy="687012"/>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1"/>
          </a:p>
        </p:txBody>
      </p:sp>
      <p:sp>
        <p:nvSpPr>
          <p:cNvPr id="37" name="Rectangle 36">
            <a:extLst>
              <a:ext uri="{FF2B5EF4-FFF2-40B4-BE49-F238E27FC236}">
                <a16:creationId xmlns:a16="http://schemas.microsoft.com/office/drawing/2014/main" id="{3BC79381-E4D8-4A49-BEC7-6EB621E1A607}"/>
              </a:ext>
            </a:extLst>
          </p:cNvPr>
          <p:cNvSpPr/>
          <p:nvPr/>
        </p:nvSpPr>
        <p:spPr>
          <a:xfrm>
            <a:off x="9572812" y="3659583"/>
            <a:ext cx="818480" cy="687012"/>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1"/>
          </a:p>
        </p:txBody>
      </p:sp>
      <p:sp>
        <p:nvSpPr>
          <p:cNvPr id="42" name="Rectangle 41">
            <a:extLst>
              <a:ext uri="{FF2B5EF4-FFF2-40B4-BE49-F238E27FC236}">
                <a16:creationId xmlns:a16="http://schemas.microsoft.com/office/drawing/2014/main" id="{4B1F2921-640E-437C-ABAB-0262C7D3D0E9}"/>
              </a:ext>
            </a:extLst>
          </p:cNvPr>
          <p:cNvSpPr/>
          <p:nvPr/>
        </p:nvSpPr>
        <p:spPr>
          <a:xfrm>
            <a:off x="11027961" y="3636683"/>
            <a:ext cx="845017" cy="709919"/>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80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E3A70DB-5D3B-41D5-8859-0E2696CB2981}"/>
              </a:ext>
            </a:extLst>
          </p:cNvPr>
          <p:cNvSpPr/>
          <p:nvPr/>
        </p:nvSpPr>
        <p:spPr>
          <a:xfrm>
            <a:off x="11074251" y="4732790"/>
            <a:ext cx="798724" cy="687012"/>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1"/>
          </a:p>
        </p:txBody>
      </p:sp>
      <p:sp>
        <p:nvSpPr>
          <p:cNvPr id="45" name="Rectangle 44">
            <a:extLst>
              <a:ext uri="{FF2B5EF4-FFF2-40B4-BE49-F238E27FC236}">
                <a16:creationId xmlns:a16="http://schemas.microsoft.com/office/drawing/2014/main" id="{9081633A-4B36-4231-9553-9120C7B927BF}"/>
              </a:ext>
            </a:extLst>
          </p:cNvPr>
          <p:cNvSpPr/>
          <p:nvPr/>
        </p:nvSpPr>
        <p:spPr>
          <a:xfrm>
            <a:off x="9622047" y="4749445"/>
            <a:ext cx="818480" cy="687012"/>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1"/>
          </a:p>
        </p:txBody>
      </p:sp>
      <p:sp>
        <p:nvSpPr>
          <p:cNvPr id="46" name="Rectangle 45">
            <a:extLst>
              <a:ext uri="{FF2B5EF4-FFF2-40B4-BE49-F238E27FC236}">
                <a16:creationId xmlns:a16="http://schemas.microsoft.com/office/drawing/2014/main" id="{81302839-26C5-41E6-B4A9-208D65242A37}"/>
              </a:ext>
            </a:extLst>
          </p:cNvPr>
          <p:cNvSpPr/>
          <p:nvPr/>
        </p:nvSpPr>
        <p:spPr>
          <a:xfrm>
            <a:off x="8143305" y="4706523"/>
            <a:ext cx="845017" cy="709919"/>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8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619F33C-4796-44B2-9596-EB982870C3E3}"/>
                  </a:ext>
                </a:extLst>
              </p:cNvPr>
              <p:cNvSpPr txBox="1"/>
              <p:nvPr/>
            </p:nvSpPr>
            <p:spPr>
              <a:xfrm>
                <a:off x="9099162" y="3693265"/>
                <a:ext cx="246889"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m:t>
                      </m:r>
                    </m:oMath>
                  </m:oMathPara>
                </a14:m>
                <a:endParaRPr lang="en-GB" sz="3600"/>
              </a:p>
            </p:txBody>
          </p:sp>
        </mc:Choice>
        <mc:Fallback>
          <p:sp>
            <p:nvSpPr>
              <p:cNvPr id="2" name="TextBox 1">
                <a:extLst>
                  <a:ext uri="{FF2B5EF4-FFF2-40B4-BE49-F238E27FC236}">
                    <a16:creationId xmlns:a16="http://schemas.microsoft.com/office/drawing/2014/main" id="{2619F33C-4796-44B2-9596-EB982870C3E3}"/>
                  </a:ext>
                </a:extLst>
              </p:cNvPr>
              <p:cNvSpPr txBox="1">
                <a:spLocks noRot="1" noChangeAspect="1" noMove="1" noResize="1" noEditPoints="1" noAdjustHandles="1" noChangeArrowheads="1" noChangeShapeType="1" noTextEdit="1"/>
              </p:cNvSpPr>
              <p:nvPr/>
            </p:nvSpPr>
            <p:spPr>
              <a:xfrm>
                <a:off x="9099162" y="3693265"/>
                <a:ext cx="246889" cy="553998"/>
              </a:xfrm>
              <a:prstGeom prst="rect">
                <a:avLst/>
              </a:prstGeom>
              <a:blipFill>
                <a:blip r:embed="rId3"/>
                <a:stretch>
                  <a:fillRect r="-27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4274A59A-00CA-4CFA-9362-7D18B7773181}"/>
                  </a:ext>
                </a:extLst>
              </p:cNvPr>
              <p:cNvSpPr txBox="1"/>
              <p:nvPr/>
            </p:nvSpPr>
            <p:spPr>
              <a:xfrm>
                <a:off x="10563484" y="4732791"/>
                <a:ext cx="246889"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m:t>
                      </m:r>
                    </m:oMath>
                  </m:oMathPara>
                </a14:m>
                <a:endParaRPr lang="en-GB" sz="3600"/>
              </a:p>
            </p:txBody>
          </p:sp>
        </mc:Choice>
        <mc:Fallback>
          <p:sp>
            <p:nvSpPr>
              <p:cNvPr id="47" name="TextBox 46">
                <a:extLst>
                  <a:ext uri="{FF2B5EF4-FFF2-40B4-BE49-F238E27FC236}">
                    <a16:creationId xmlns:a16="http://schemas.microsoft.com/office/drawing/2014/main" id="{4274A59A-00CA-4CFA-9362-7D18B7773181}"/>
                  </a:ext>
                </a:extLst>
              </p:cNvPr>
              <p:cNvSpPr txBox="1">
                <a:spLocks noRot="1" noChangeAspect="1" noMove="1" noResize="1" noEditPoints="1" noAdjustHandles="1" noChangeArrowheads="1" noChangeShapeType="1" noTextEdit="1"/>
              </p:cNvSpPr>
              <p:nvPr/>
            </p:nvSpPr>
            <p:spPr>
              <a:xfrm>
                <a:off x="10563484" y="4732791"/>
                <a:ext cx="246889" cy="553998"/>
              </a:xfrm>
              <a:prstGeom prst="rect">
                <a:avLst/>
              </a:prstGeom>
              <a:blipFill>
                <a:blip r:embed="rId4"/>
                <a:stretch>
                  <a:fillRect r="-27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ECF78D8B-327F-4796-8871-140F993FC26B}"/>
                  </a:ext>
                </a:extLst>
              </p:cNvPr>
              <p:cNvSpPr txBox="1"/>
              <p:nvPr/>
            </p:nvSpPr>
            <p:spPr>
              <a:xfrm>
                <a:off x="9107662" y="4749443"/>
                <a:ext cx="246889"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m:t>
                      </m:r>
                    </m:oMath>
                  </m:oMathPara>
                </a14:m>
                <a:endParaRPr lang="en-GB" sz="3600"/>
              </a:p>
            </p:txBody>
          </p:sp>
        </mc:Choice>
        <mc:Fallback>
          <p:sp>
            <p:nvSpPr>
              <p:cNvPr id="48" name="TextBox 47">
                <a:extLst>
                  <a:ext uri="{FF2B5EF4-FFF2-40B4-BE49-F238E27FC236}">
                    <a16:creationId xmlns:a16="http://schemas.microsoft.com/office/drawing/2014/main" id="{ECF78D8B-327F-4796-8871-140F993FC26B}"/>
                  </a:ext>
                </a:extLst>
              </p:cNvPr>
              <p:cNvSpPr txBox="1">
                <a:spLocks noRot="1" noChangeAspect="1" noMove="1" noResize="1" noEditPoints="1" noAdjustHandles="1" noChangeArrowheads="1" noChangeShapeType="1" noTextEdit="1"/>
              </p:cNvSpPr>
              <p:nvPr/>
            </p:nvSpPr>
            <p:spPr>
              <a:xfrm>
                <a:off x="9107662" y="4749443"/>
                <a:ext cx="246889" cy="553998"/>
              </a:xfrm>
              <a:prstGeom prst="rect">
                <a:avLst/>
              </a:prstGeom>
              <a:blipFill>
                <a:blip r:embed="rId5"/>
                <a:stretch>
                  <a:fillRect r="-243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43F6BDD4-C11F-4685-A577-A5C6276B4A26}"/>
                  </a:ext>
                </a:extLst>
              </p:cNvPr>
              <p:cNvSpPr txBox="1"/>
              <p:nvPr/>
            </p:nvSpPr>
            <p:spPr>
              <a:xfrm>
                <a:off x="10545593" y="3636673"/>
                <a:ext cx="246889"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m:t>
                      </m:r>
                    </m:oMath>
                  </m:oMathPara>
                </a14:m>
                <a:endParaRPr lang="en-GB" sz="3600"/>
              </a:p>
            </p:txBody>
          </p:sp>
        </mc:Choice>
        <mc:Fallback>
          <p:sp>
            <p:nvSpPr>
              <p:cNvPr id="49" name="TextBox 48">
                <a:extLst>
                  <a:ext uri="{FF2B5EF4-FFF2-40B4-BE49-F238E27FC236}">
                    <a16:creationId xmlns:a16="http://schemas.microsoft.com/office/drawing/2014/main" id="{43F6BDD4-C11F-4685-A577-A5C6276B4A26}"/>
                  </a:ext>
                </a:extLst>
              </p:cNvPr>
              <p:cNvSpPr txBox="1">
                <a:spLocks noRot="1" noChangeAspect="1" noMove="1" noResize="1" noEditPoints="1" noAdjustHandles="1" noChangeArrowheads="1" noChangeShapeType="1" noTextEdit="1"/>
              </p:cNvSpPr>
              <p:nvPr/>
            </p:nvSpPr>
            <p:spPr>
              <a:xfrm>
                <a:off x="10545593" y="3636673"/>
                <a:ext cx="246889" cy="553998"/>
              </a:xfrm>
              <a:prstGeom prst="rect">
                <a:avLst/>
              </a:prstGeom>
              <a:blipFill>
                <a:blip r:embed="rId6"/>
                <a:stretch>
                  <a:fillRect r="-27500"/>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1A1A03C8-2138-4FE8-9C5B-72AB666EDF1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7695" y="1505647"/>
            <a:ext cx="1285876" cy="1352551"/>
          </a:xfrm>
          <a:prstGeom prst="rect">
            <a:avLst/>
          </a:prstGeom>
        </p:spPr>
      </p:pic>
      <p:pic>
        <p:nvPicPr>
          <p:cNvPr id="50" name="Picture 49">
            <a:extLst>
              <a:ext uri="{FF2B5EF4-FFF2-40B4-BE49-F238E27FC236}">
                <a16:creationId xmlns:a16="http://schemas.microsoft.com/office/drawing/2014/main" id="{D3D8848A-F925-4FFF-B25F-38D115A2B3A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7289" y="1505647"/>
            <a:ext cx="1285876" cy="1352551"/>
          </a:xfrm>
          <a:prstGeom prst="rect">
            <a:avLst/>
          </a:prstGeom>
        </p:spPr>
      </p:pic>
      <p:pic>
        <p:nvPicPr>
          <p:cNvPr id="60" name="Picture 59">
            <a:extLst>
              <a:ext uri="{FF2B5EF4-FFF2-40B4-BE49-F238E27FC236}">
                <a16:creationId xmlns:a16="http://schemas.microsoft.com/office/drawing/2014/main" id="{934128A0-02D6-4B95-BB7C-C0EF7BBF4F3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3745619" y="805342"/>
            <a:ext cx="1285876" cy="1352551"/>
          </a:xfrm>
          <a:prstGeom prst="rect">
            <a:avLst/>
          </a:prstGeom>
        </p:spPr>
      </p:pic>
      <p:pic>
        <p:nvPicPr>
          <p:cNvPr id="6" name="Picture 5">
            <a:extLst>
              <a:ext uri="{FF2B5EF4-FFF2-40B4-BE49-F238E27FC236}">
                <a16:creationId xmlns:a16="http://schemas.microsoft.com/office/drawing/2014/main" id="{6D65EA0F-4882-4A23-BB3B-8C4CE8500C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1" name="Picture 60">
            <a:extLst>
              <a:ext uri="{FF2B5EF4-FFF2-40B4-BE49-F238E27FC236}">
                <a16:creationId xmlns:a16="http://schemas.microsoft.com/office/drawing/2014/main" id="{8C8DF259-CEFB-4F00-ACA3-ED605606EC6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2" name="Picture 61">
            <a:extLst>
              <a:ext uri="{FF2B5EF4-FFF2-40B4-BE49-F238E27FC236}">
                <a16:creationId xmlns:a16="http://schemas.microsoft.com/office/drawing/2014/main" id="{EF3A2795-0C58-4078-9FB7-A4A6A583503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3" name="Picture 62">
            <a:extLst>
              <a:ext uri="{FF2B5EF4-FFF2-40B4-BE49-F238E27FC236}">
                <a16:creationId xmlns:a16="http://schemas.microsoft.com/office/drawing/2014/main" id="{B2C2B383-C2F6-4DC4-AE70-D8CEED4052A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4" name="Picture 63">
            <a:extLst>
              <a:ext uri="{FF2B5EF4-FFF2-40B4-BE49-F238E27FC236}">
                <a16:creationId xmlns:a16="http://schemas.microsoft.com/office/drawing/2014/main" id="{26FAB75B-B79D-446D-9EFE-D60E71B1D88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5" name="Picture 64">
            <a:extLst>
              <a:ext uri="{FF2B5EF4-FFF2-40B4-BE49-F238E27FC236}">
                <a16:creationId xmlns:a16="http://schemas.microsoft.com/office/drawing/2014/main" id="{D5AD05C6-FA60-4868-90B2-A999145A9B8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6" name="Picture 65">
            <a:extLst>
              <a:ext uri="{FF2B5EF4-FFF2-40B4-BE49-F238E27FC236}">
                <a16:creationId xmlns:a16="http://schemas.microsoft.com/office/drawing/2014/main" id="{B13286E3-2C2C-45C5-9DC3-E978ED11812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7" name="Picture 66">
            <a:extLst>
              <a:ext uri="{FF2B5EF4-FFF2-40B4-BE49-F238E27FC236}">
                <a16:creationId xmlns:a16="http://schemas.microsoft.com/office/drawing/2014/main" id="{655B04CD-36C2-413B-A932-44D9A1EB842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8" name="Picture 67">
            <a:extLst>
              <a:ext uri="{FF2B5EF4-FFF2-40B4-BE49-F238E27FC236}">
                <a16:creationId xmlns:a16="http://schemas.microsoft.com/office/drawing/2014/main" id="{2E47E239-487E-42A2-A595-A74122223D3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69" name="Picture 68">
            <a:extLst>
              <a:ext uri="{FF2B5EF4-FFF2-40B4-BE49-F238E27FC236}">
                <a16:creationId xmlns:a16="http://schemas.microsoft.com/office/drawing/2014/main" id="{392790DE-8D95-4344-896B-BAD36E3EF14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403" y="1500717"/>
            <a:ext cx="1257300" cy="1352551"/>
          </a:xfrm>
          <a:prstGeom prst="rect">
            <a:avLst/>
          </a:prstGeom>
        </p:spPr>
      </p:pic>
      <p:pic>
        <p:nvPicPr>
          <p:cNvPr id="70" name="Picture 69">
            <a:extLst>
              <a:ext uri="{FF2B5EF4-FFF2-40B4-BE49-F238E27FC236}">
                <a16:creationId xmlns:a16="http://schemas.microsoft.com/office/drawing/2014/main" id="{D1ADF19D-B9B8-403A-A909-9C01C380427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001599" y="757599"/>
            <a:ext cx="1257300" cy="1352551"/>
          </a:xfrm>
          <a:prstGeom prst="rect">
            <a:avLst/>
          </a:prstGeom>
        </p:spPr>
      </p:pic>
      <p:sp>
        <p:nvSpPr>
          <p:cNvPr id="71" name="Rectangle 70">
            <a:extLst>
              <a:ext uri="{FF2B5EF4-FFF2-40B4-BE49-F238E27FC236}">
                <a16:creationId xmlns:a16="http://schemas.microsoft.com/office/drawing/2014/main" id="{89B447F6-196C-444F-A804-C62BE38E4184}"/>
              </a:ext>
            </a:extLst>
          </p:cNvPr>
          <p:cNvSpPr/>
          <p:nvPr/>
        </p:nvSpPr>
        <p:spPr>
          <a:xfrm>
            <a:off x="3858710" y="6031130"/>
            <a:ext cx="5952559"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1" dirty="0">
                <a:solidFill>
                  <a:schemeClr val="tx1"/>
                </a:solidFill>
                <a:latin typeface="Arial" panose="020B0604020202020204" pitchFamily="34" charset="0"/>
                <a:cs typeface="Arial" panose="020B0604020202020204" pitchFamily="34" charset="0"/>
              </a:rPr>
              <a:t>equation   add   addition   plus   is equal to   part   whole</a:t>
            </a:r>
          </a:p>
        </p:txBody>
      </p:sp>
      <p:pic>
        <p:nvPicPr>
          <p:cNvPr id="7" name="Picture 6">
            <a:extLst>
              <a:ext uri="{FF2B5EF4-FFF2-40B4-BE49-F238E27FC236}">
                <a16:creationId xmlns:a16="http://schemas.microsoft.com/office/drawing/2014/main" id="{069B01BD-A823-56D9-0F5F-9D35EE3DC8DE}"/>
              </a:ext>
            </a:extLst>
          </p:cNvPr>
          <p:cNvPicPr>
            <a:picLocks noChangeAspect="1"/>
          </p:cNvPicPr>
          <p:nvPr/>
        </p:nvPicPr>
        <p:blipFill>
          <a:blip r:embed="rId11"/>
          <a:stretch>
            <a:fillRect/>
          </a:stretch>
        </p:blipFill>
        <p:spPr>
          <a:xfrm>
            <a:off x="7893570" y="1384030"/>
            <a:ext cx="3979407" cy="2044975"/>
          </a:xfrm>
          <a:prstGeom prst="rect">
            <a:avLst/>
          </a:prstGeom>
        </p:spPr>
      </p:pic>
    </p:spTree>
    <p:extLst>
      <p:ext uri="{BB962C8B-B14F-4D97-AF65-F5344CB8AC3E}">
        <p14:creationId xmlns:p14="http://schemas.microsoft.com/office/powerpoint/2010/main" val="229615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2DBD1-EAC5-AD10-5583-2CD18AFB969E}"/>
              </a:ext>
            </a:extLst>
          </p:cNvPr>
          <p:cNvPicPr>
            <a:picLocks noChangeAspect="1"/>
          </p:cNvPicPr>
          <p:nvPr/>
        </p:nvPicPr>
        <p:blipFill>
          <a:blip r:embed="rId3"/>
          <a:stretch>
            <a:fillRect/>
          </a:stretch>
        </p:blipFill>
        <p:spPr>
          <a:xfrm>
            <a:off x="6837388" y="1330628"/>
            <a:ext cx="5352752" cy="2304489"/>
          </a:xfrm>
          <a:prstGeom prst="rect">
            <a:avLst/>
          </a:prstGeom>
        </p:spPr>
      </p:pic>
      <p:pic>
        <p:nvPicPr>
          <p:cNvPr id="3" name="Picture 2">
            <a:extLst>
              <a:ext uri="{FF2B5EF4-FFF2-40B4-BE49-F238E27FC236}">
                <a16:creationId xmlns:a16="http://schemas.microsoft.com/office/drawing/2014/main" id="{4B9A1001-6507-51E7-95FC-1764EB93CB38}"/>
              </a:ext>
            </a:extLst>
          </p:cNvPr>
          <p:cNvPicPr>
            <a:picLocks noChangeAspect="1"/>
          </p:cNvPicPr>
          <p:nvPr/>
        </p:nvPicPr>
        <p:blipFill>
          <a:blip r:embed="rId4"/>
          <a:stretch>
            <a:fillRect/>
          </a:stretch>
        </p:blipFill>
        <p:spPr>
          <a:xfrm>
            <a:off x="5519255" y="4081813"/>
            <a:ext cx="6541575" cy="2658087"/>
          </a:xfrm>
          <a:prstGeom prst="rect">
            <a:avLst/>
          </a:prstGeom>
        </p:spPr>
      </p:pic>
      <p:sp>
        <p:nvSpPr>
          <p:cNvPr id="5" name="TextBox 4">
            <a:extLst>
              <a:ext uri="{FF2B5EF4-FFF2-40B4-BE49-F238E27FC236}">
                <a16:creationId xmlns:a16="http://schemas.microsoft.com/office/drawing/2014/main" id="{F27A5C13-978B-417C-A66E-2C2AE764F805}"/>
              </a:ext>
            </a:extLst>
          </p:cNvPr>
          <p:cNvSpPr txBox="1"/>
          <p:nvPr/>
        </p:nvSpPr>
        <p:spPr>
          <a:xfrm>
            <a:off x="418649" y="284621"/>
            <a:ext cx="4136069" cy="523220"/>
          </a:xfrm>
          <a:prstGeom prst="rect">
            <a:avLst/>
          </a:prstGeom>
          <a:noFill/>
        </p:spPr>
        <p:txBody>
          <a:bodyPr wrap="none" rtlCol="0">
            <a:spAutoFit/>
          </a:bodyPr>
          <a:lstStyle/>
          <a:p>
            <a:r>
              <a:rPr lang="en-GB" sz="2800" b="1" dirty="0">
                <a:solidFill>
                  <a:schemeClr val="bg1"/>
                </a:solidFill>
                <a:latin typeface="Arial" panose="020B0604020202020204" pitchFamily="34" charset="0"/>
                <a:cs typeface="Arial" panose="020B0604020202020204" pitchFamily="34" charset="0"/>
              </a:rPr>
              <a:t>Part, part, whole model</a:t>
            </a:r>
          </a:p>
        </p:txBody>
      </p:sp>
      <p:sp>
        <p:nvSpPr>
          <p:cNvPr id="38" name="Rectangle 37">
            <a:extLst>
              <a:ext uri="{FF2B5EF4-FFF2-40B4-BE49-F238E27FC236}">
                <a16:creationId xmlns:a16="http://schemas.microsoft.com/office/drawing/2014/main" id="{E0BB44E5-6A58-4178-B21A-8224233542F2}"/>
              </a:ext>
            </a:extLst>
          </p:cNvPr>
          <p:cNvSpPr/>
          <p:nvPr/>
        </p:nvSpPr>
        <p:spPr>
          <a:xfrm>
            <a:off x="1107714" y="1133083"/>
            <a:ext cx="2181137" cy="2365695"/>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3800" dirty="0"/>
              <a:t>10</a:t>
            </a:r>
          </a:p>
        </p:txBody>
      </p:sp>
      <p:sp>
        <p:nvSpPr>
          <p:cNvPr id="39" name="Rectangle 38">
            <a:extLst>
              <a:ext uri="{FF2B5EF4-FFF2-40B4-BE49-F238E27FC236}">
                <a16:creationId xmlns:a16="http://schemas.microsoft.com/office/drawing/2014/main" id="{AF238010-0AEA-4BBC-AC93-BBB0DAA3C935}"/>
              </a:ext>
            </a:extLst>
          </p:cNvPr>
          <p:cNvSpPr/>
          <p:nvPr/>
        </p:nvSpPr>
        <p:spPr>
          <a:xfrm>
            <a:off x="1107714" y="3659590"/>
            <a:ext cx="2181137" cy="2365695"/>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600" dirty="0"/>
              <a:t>9</a:t>
            </a:r>
          </a:p>
        </p:txBody>
      </p:sp>
      <p:cxnSp>
        <p:nvCxnSpPr>
          <p:cNvPr id="40" name="Straight Connector 39">
            <a:extLst>
              <a:ext uri="{FF2B5EF4-FFF2-40B4-BE49-F238E27FC236}">
                <a16:creationId xmlns:a16="http://schemas.microsoft.com/office/drawing/2014/main" id="{C90C7D2F-3633-4E2B-B36C-81800BC65108}"/>
              </a:ext>
            </a:extLst>
          </p:cNvPr>
          <p:cNvCxnSpPr>
            <a:cxnSpLocks/>
          </p:cNvCxnSpPr>
          <p:nvPr/>
        </p:nvCxnSpPr>
        <p:spPr>
          <a:xfrm flipH="1">
            <a:off x="3288849" y="4081815"/>
            <a:ext cx="1115204" cy="590631"/>
          </a:xfrm>
          <a:prstGeom prst="line">
            <a:avLst/>
          </a:prstGeom>
          <a:ln w="38100"/>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9309B72B-D748-48AE-A531-800CF11C1811}"/>
              </a:ext>
            </a:extLst>
          </p:cNvPr>
          <p:cNvSpPr/>
          <p:nvPr/>
        </p:nvSpPr>
        <p:spPr>
          <a:xfrm>
            <a:off x="4404049" y="2262029"/>
            <a:ext cx="2452384" cy="2902591"/>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3800"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3C1C75D8-FF70-4DA2-AA58-F3B52927D1B0}"/>
              </a:ext>
            </a:extLst>
          </p:cNvPr>
          <p:cNvCxnSpPr>
            <a:cxnSpLocks/>
          </p:cNvCxnSpPr>
          <p:nvPr/>
        </p:nvCxnSpPr>
        <p:spPr>
          <a:xfrm>
            <a:off x="3288849" y="2302561"/>
            <a:ext cx="1115204" cy="846121"/>
          </a:xfrm>
          <a:prstGeom prst="line">
            <a:avLst/>
          </a:prstGeom>
          <a:ln w="38100"/>
        </p:spPr>
        <p:style>
          <a:lnRef idx="1">
            <a:schemeClr val="dk1"/>
          </a:lnRef>
          <a:fillRef idx="0">
            <a:schemeClr val="dk1"/>
          </a:fillRef>
          <a:effectRef idx="0">
            <a:schemeClr val="dk1"/>
          </a:effectRef>
          <a:fontRef idx="minor">
            <a:schemeClr val="tx1"/>
          </a:fontRef>
        </p:style>
      </p:cxnSp>
      <p:pic>
        <p:nvPicPr>
          <p:cNvPr id="60" name="Picture 59">
            <a:extLst>
              <a:ext uri="{FF2B5EF4-FFF2-40B4-BE49-F238E27FC236}">
                <a16:creationId xmlns:a16="http://schemas.microsoft.com/office/drawing/2014/main" id="{934128A0-02D6-4B95-BB7C-C0EF7BBF4F3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745619" y="805342"/>
            <a:ext cx="1285876" cy="1352551"/>
          </a:xfrm>
          <a:prstGeom prst="rect">
            <a:avLst/>
          </a:prstGeom>
        </p:spPr>
      </p:pic>
      <p:pic>
        <p:nvPicPr>
          <p:cNvPr id="70" name="Picture 69">
            <a:extLst>
              <a:ext uri="{FF2B5EF4-FFF2-40B4-BE49-F238E27FC236}">
                <a16:creationId xmlns:a16="http://schemas.microsoft.com/office/drawing/2014/main" id="{D1ADF19D-B9B8-403A-A909-9C01C380427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001599" y="757599"/>
            <a:ext cx="1257300" cy="1352551"/>
          </a:xfrm>
          <a:prstGeom prst="rect">
            <a:avLst/>
          </a:prstGeom>
        </p:spPr>
      </p:pic>
    </p:spTree>
    <p:extLst>
      <p:ext uri="{BB962C8B-B14F-4D97-AF65-F5344CB8AC3E}">
        <p14:creationId xmlns:p14="http://schemas.microsoft.com/office/powerpoint/2010/main" val="108163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9" y="284621"/>
            <a:ext cx="6616683"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Part, part whole to help with addition</a:t>
            </a:r>
          </a:p>
        </p:txBody>
      </p:sp>
      <p:pic>
        <p:nvPicPr>
          <p:cNvPr id="3" name="Picture 2">
            <a:extLst>
              <a:ext uri="{FF2B5EF4-FFF2-40B4-BE49-F238E27FC236}">
                <a16:creationId xmlns:a16="http://schemas.microsoft.com/office/drawing/2014/main" id="{157183B8-55C3-7FA7-AAD8-3531FFD3C66B}"/>
              </a:ext>
            </a:extLst>
          </p:cNvPr>
          <p:cNvPicPr>
            <a:picLocks noChangeAspect="1"/>
          </p:cNvPicPr>
          <p:nvPr/>
        </p:nvPicPr>
        <p:blipFill>
          <a:blip r:embed="rId3"/>
          <a:stretch>
            <a:fillRect/>
          </a:stretch>
        </p:blipFill>
        <p:spPr>
          <a:xfrm>
            <a:off x="256953" y="1157370"/>
            <a:ext cx="7678127" cy="4543271"/>
          </a:xfrm>
          <a:prstGeom prst="rect">
            <a:avLst/>
          </a:prstGeom>
        </p:spPr>
      </p:pic>
      <p:pic>
        <p:nvPicPr>
          <p:cNvPr id="6" name="Picture 5">
            <a:extLst>
              <a:ext uri="{FF2B5EF4-FFF2-40B4-BE49-F238E27FC236}">
                <a16:creationId xmlns:a16="http://schemas.microsoft.com/office/drawing/2014/main" id="{404799E1-F882-B2F9-6DCB-50EE5B0A3ACC}"/>
              </a:ext>
            </a:extLst>
          </p:cNvPr>
          <p:cNvPicPr>
            <a:picLocks noChangeAspect="1"/>
          </p:cNvPicPr>
          <p:nvPr/>
        </p:nvPicPr>
        <p:blipFill>
          <a:blip r:embed="rId4"/>
          <a:stretch>
            <a:fillRect/>
          </a:stretch>
        </p:blipFill>
        <p:spPr>
          <a:xfrm>
            <a:off x="9124955" y="3109844"/>
            <a:ext cx="2271759" cy="3029008"/>
          </a:xfrm>
          <a:prstGeom prst="rect">
            <a:avLst/>
          </a:prstGeom>
        </p:spPr>
      </p:pic>
    </p:spTree>
    <p:extLst>
      <p:ext uri="{BB962C8B-B14F-4D97-AF65-F5344CB8AC3E}">
        <p14:creationId xmlns:p14="http://schemas.microsoft.com/office/powerpoint/2010/main" val="77081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8" y="284621"/>
            <a:ext cx="3584636"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Using a number line</a:t>
            </a:r>
          </a:p>
        </p:txBody>
      </p:sp>
      <p:pic>
        <p:nvPicPr>
          <p:cNvPr id="3" name="Picture 2">
            <a:extLst>
              <a:ext uri="{FF2B5EF4-FFF2-40B4-BE49-F238E27FC236}">
                <a16:creationId xmlns:a16="http://schemas.microsoft.com/office/drawing/2014/main" id="{B11D833B-63A4-56E1-654B-165707C59E8B}"/>
              </a:ext>
            </a:extLst>
          </p:cNvPr>
          <p:cNvPicPr>
            <a:picLocks noChangeAspect="1"/>
          </p:cNvPicPr>
          <p:nvPr/>
        </p:nvPicPr>
        <p:blipFill>
          <a:blip r:embed="rId3"/>
          <a:stretch>
            <a:fillRect/>
          </a:stretch>
        </p:blipFill>
        <p:spPr>
          <a:xfrm>
            <a:off x="1980745" y="1036274"/>
            <a:ext cx="9030159" cy="5537119"/>
          </a:xfrm>
          <a:prstGeom prst="rect">
            <a:avLst/>
          </a:prstGeom>
        </p:spPr>
      </p:pic>
    </p:spTree>
    <p:extLst>
      <p:ext uri="{BB962C8B-B14F-4D97-AF65-F5344CB8AC3E}">
        <p14:creationId xmlns:p14="http://schemas.microsoft.com/office/powerpoint/2010/main" val="66143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300308" y="316895"/>
            <a:ext cx="614944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What is Mathematics Mastery?</a:t>
            </a:r>
          </a:p>
        </p:txBody>
      </p:sp>
      <p:sp>
        <p:nvSpPr>
          <p:cNvPr id="42" name="Rectangle 41">
            <a:extLst>
              <a:ext uri="{FF2B5EF4-FFF2-40B4-BE49-F238E27FC236}">
                <a16:creationId xmlns:a16="http://schemas.microsoft.com/office/drawing/2014/main" id="{EB154216-1C65-48A9-9E87-7F43D60EA009}"/>
              </a:ext>
            </a:extLst>
          </p:cNvPr>
          <p:cNvSpPr/>
          <p:nvPr/>
        </p:nvSpPr>
        <p:spPr>
          <a:xfrm>
            <a:off x="591285" y="1974811"/>
            <a:ext cx="3125407"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Success for </a:t>
            </a:r>
            <a:r>
              <a:rPr lang="en-GB" sz="2800" b="1"/>
              <a:t>all</a:t>
            </a:r>
            <a:r>
              <a:rPr lang="en-GB" sz="2800"/>
              <a:t> pupils</a:t>
            </a:r>
          </a:p>
        </p:txBody>
      </p:sp>
      <p:sp>
        <p:nvSpPr>
          <p:cNvPr id="45" name="Rectangle 44">
            <a:extLst>
              <a:ext uri="{FF2B5EF4-FFF2-40B4-BE49-F238E27FC236}">
                <a16:creationId xmlns:a16="http://schemas.microsoft.com/office/drawing/2014/main" id="{E5ED4DDE-0D90-484A-A08D-8B260E794641}"/>
              </a:ext>
            </a:extLst>
          </p:cNvPr>
          <p:cNvSpPr/>
          <p:nvPr/>
        </p:nvSpPr>
        <p:spPr>
          <a:xfrm>
            <a:off x="296729" y="3864551"/>
            <a:ext cx="5202193"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Focus is on depth, not acceleration</a:t>
            </a:r>
          </a:p>
        </p:txBody>
      </p:sp>
      <p:sp>
        <p:nvSpPr>
          <p:cNvPr id="47" name="Rectangle 46">
            <a:extLst>
              <a:ext uri="{FF2B5EF4-FFF2-40B4-BE49-F238E27FC236}">
                <a16:creationId xmlns:a16="http://schemas.microsoft.com/office/drawing/2014/main" id="{B0E066FD-75F6-490F-A584-5A20716F26CF}"/>
              </a:ext>
            </a:extLst>
          </p:cNvPr>
          <p:cNvSpPr/>
          <p:nvPr/>
        </p:nvSpPr>
        <p:spPr>
          <a:xfrm>
            <a:off x="6375641" y="1892315"/>
            <a:ext cx="4821128"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Based on research and evidence</a:t>
            </a:r>
          </a:p>
        </p:txBody>
      </p:sp>
      <p:sp>
        <p:nvSpPr>
          <p:cNvPr id="48" name="Rectangle 47">
            <a:extLst>
              <a:ext uri="{FF2B5EF4-FFF2-40B4-BE49-F238E27FC236}">
                <a16:creationId xmlns:a16="http://schemas.microsoft.com/office/drawing/2014/main" id="{5B685930-B69A-4A4D-A854-5576B2B9F1D0}"/>
              </a:ext>
            </a:extLst>
          </p:cNvPr>
          <p:cNvSpPr/>
          <p:nvPr/>
        </p:nvSpPr>
        <p:spPr>
          <a:xfrm>
            <a:off x="6375647" y="4172365"/>
            <a:ext cx="4611519"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Aligned to National Curriculum</a:t>
            </a:r>
          </a:p>
        </p:txBody>
      </p:sp>
      <p:sp>
        <p:nvSpPr>
          <p:cNvPr id="49" name="Rectangle 48">
            <a:extLst>
              <a:ext uri="{FF2B5EF4-FFF2-40B4-BE49-F238E27FC236}">
                <a16:creationId xmlns:a16="http://schemas.microsoft.com/office/drawing/2014/main" id="{702613B5-6A78-4E3B-B978-2C241B88002A}"/>
              </a:ext>
            </a:extLst>
          </p:cNvPr>
          <p:cNvSpPr/>
          <p:nvPr/>
        </p:nvSpPr>
        <p:spPr>
          <a:xfrm>
            <a:off x="3616575" y="2905784"/>
            <a:ext cx="4558043"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Problem solving is at the heart</a:t>
            </a:r>
          </a:p>
        </p:txBody>
      </p:sp>
      <p:sp>
        <p:nvSpPr>
          <p:cNvPr id="50" name="Rectangle 49">
            <a:extLst>
              <a:ext uri="{FF2B5EF4-FFF2-40B4-BE49-F238E27FC236}">
                <a16:creationId xmlns:a16="http://schemas.microsoft.com/office/drawing/2014/main" id="{5CBEA4DB-4B17-4073-B73C-CB58AF048837}"/>
              </a:ext>
            </a:extLst>
          </p:cNvPr>
          <p:cNvSpPr/>
          <p:nvPr/>
        </p:nvSpPr>
        <p:spPr>
          <a:xfrm>
            <a:off x="2397131" y="5295325"/>
            <a:ext cx="7057958"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Focus on talk and reasoning about mathematics</a:t>
            </a:r>
          </a:p>
        </p:txBody>
      </p:sp>
    </p:spTree>
    <p:extLst>
      <p:ext uri="{BB962C8B-B14F-4D97-AF65-F5344CB8AC3E}">
        <p14:creationId xmlns:p14="http://schemas.microsoft.com/office/powerpoint/2010/main" val="43405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7" grpId="0" animBg="1"/>
      <p:bldP spid="48"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8" y="284621"/>
            <a:ext cx="5506572"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Concrete, pictorial and abstract</a:t>
            </a:r>
          </a:p>
        </p:txBody>
      </p:sp>
      <p:pic>
        <p:nvPicPr>
          <p:cNvPr id="3" name="Picture 2">
            <a:extLst>
              <a:ext uri="{FF2B5EF4-FFF2-40B4-BE49-F238E27FC236}">
                <a16:creationId xmlns:a16="http://schemas.microsoft.com/office/drawing/2014/main" id="{B46B5253-2990-AE19-8BA5-75203ED15DCD}"/>
              </a:ext>
            </a:extLst>
          </p:cNvPr>
          <p:cNvPicPr>
            <a:picLocks noChangeAspect="1"/>
          </p:cNvPicPr>
          <p:nvPr/>
        </p:nvPicPr>
        <p:blipFill>
          <a:blip r:embed="rId3"/>
          <a:stretch>
            <a:fillRect/>
          </a:stretch>
        </p:blipFill>
        <p:spPr>
          <a:xfrm>
            <a:off x="704615" y="1242758"/>
            <a:ext cx="5124695" cy="5444991"/>
          </a:xfrm>
          <a:prstGeom prst="rect">
            <a:avLst/>
          </a:prstGeom>
        </p:spPr>
      </p:pic>
      <p:pic>
        <p:nvPicPr>
          <p:cNvPr id="6" name="Picture 5">
            <a:extLst>
              <a:ext uri="{FF2B5EF4-FFF2-40B4-BE49-F238E27FC236}">
                <a16:creationId xmlns:a16="http://schemas.microsoft.com/office/drawing/2014/main" id="{18E9971F-5A9A-1673-4094-A479D4E1A2D0}"/>
              </a:ext>
            </a:extLst>
          </p:cNvPr>
          <p:cNvPicPr>
            <a:picLocks noChangeAspect="1"/>
          </p:cNvPicPr>
          <p:nvPr/>
        </p:nvPicPr>
        <p:blipFill>
          <a:blip r:embed="rId4"/>
          <a:stretch>
            <a:fillRect/>
          </a:stretch>
        </p:blipFill>
        <p:spPr>
          <a:xfrm>
            <a:off x="7696205" y="2863862"/>
            <a:ext cx="2848027" cy="3322697"/>
          </a:xfrm>
          <a:prstGeom prst="rect">
            <a:avLst/>
          </a:prstGeom>
        </p:spPr>
      </p:pic>
    </p:spTree>
    <p:extLst>
      <p:ext uri="{BB962C8B-B14F-4D97-AF65-F5344CB8AC3E}">
        <p14:creationId xmlns:p14="http://schemas.microsoft.com/office/powerpoint/2010/main" val="1719095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8" y="284621"/>
            <a:ext cx="5506572"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Concrete, pictorial and abstract</a:t>
            </a:r>
          </a:p>
        </p:txBody>
      </p:sp>
      <p:pic>
        <p:nvPicPr>
          <p:cNvPr id="3" name="Picture 2">
            <a:extLst>
              <a:ext uri="{FF2B5EF4-FFF2-40B4-BE49-F238E27FC236}">
                <a16:creationId xmlns:a16="http://schemas.microsoft.com/office/drawing/2014/main" id="{C5CFEDCC-A672-7140-73BD-747B00122CE1}"/>
              </a:ext>
            </a:extLst>
          </p:cNvPr>
          <p:cNvPicPr>
            <a:picLocks noChangeAspect="1"/>
          </p:cNvPicPr>
          <p:nvPr/>
        </p:nvPicPr>
        <p:blipFill>
          <a:blip r:embed="rId3"/>
          <a:stretch>
            <a:fillRect/>
          </a:stretch>
        </p:blipFill>
        <p:spPr>
          <a:xfrm>
            <a:off x="6580393" y="1776344"/>
            <a:ext cx="4321049" cy="3938656"/>
          </a:xfrm>
          <a:prstGeom prst="rect">
            <a:avLst/>
          </a:prstGeom>
        </p:spPr>
      </p:pic>
      <p:pic>
        <p:nvPicPr>
          <p:cNvPr id="6" name="Picture 5">
            <a:extLst>
              <a:ext uri="{FF2B5EF4-FFF2-40B4-BE49-F238E27FC236}">
                <a16:creationId xmlns:a16="http://schemas.microsoft.com/office/drawing/2014/main" id="{BDB8664C-DC03-4958-2CE1-961291991CBD}"/>
              </a:ext>
            </a:extLst>
          </p:cNvPr>
          <p:cNvPicPr>
            <a:picLocks noChangeAspect="1"/>
          </p:cNvPicPr>
          <p:nvPr/>
        </p:nvPicPr>
        <p:blipFill>
          <a:blip r:embed="rId4"/>
          <a:stretch>
            <a:fillRect/>
          </a:stretch>
        </p:blipFill>
        <p:spPr>
          <a:xfrm>
            <a:off x="418648" y="1409523"/>
            <a:ext cx="6553657" cy="4812000"/>
          </a:xfrm>
          <a:prstGeom prst="rect">
            <a:avLst/>
          </a:prstGeom>
        </p:spPr>
      </p:pic>
    </p:spTree>
    <p:extLst>
      <p:ext uri="{BB962C8B-B14F-4D97-AF65-F5344CB8AC3E}">
        <p14:creationId xmlns:p14="http://schemas.microsoft.com/office/powerpoint/2010/main" val="422590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7" y="284621"/>
            <a:ext cx="3720699"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What do you notice?</a:t>
            </a:r>
          </a:p>
        </p:txBody>
      </p:sp>
      <p:pic>
        <p:nvPicPr>
          <p:cNvPr id="3" name="Picture 2">
            <a:extLst>
              <a:ext uri="{FF2B5EF4-FFF2-40B4-BE49-F238E27FC236}">
                <a16:creationId xmlns:a16="http://schemas.microsoft.com/office/drawing/2014/main" id="{8283E7BB-AF08-9712-3202-3891494045C6}"/>
              </a:ext>
            </a:extLst>
          </p:cNvPr>
          <p:cNvPicPr>
            <a:picLocks noChangeAspect="1"/>
          </p:cNvPicPr>
          <p:nvPr/>
        </p:nvPicPr>
        <p:blipFill>
          <a:blip r:embed="rId3"/>
          <a:stretch>
            <a:fillRect/>
          </a:stretch>
        </p:blipFill>
        <p:spPr>
          <a:xfrm>
            <a:off x="543245" y="2309753"/>
            <a:ext cx="3507183" cy="2757556"/>
          </a:xfrm>
          <a:prstGeom prst="rect">
            <a:avLst/>
          </a:prstGeom>
        </p:spPr>
      </p:pic>
      <p:pic>
        <p:nvPicPr>
          <p:cNvPr id="7" name="Picture 6">
            <a:extLst>
              <a:ext uri="{FF2B5EF4-FFF2-40B4-BE49-F238E27FC236}">
                <a16:creationId xmlns:a16="http://schemas.microsoft.com/office/drawing/2014/main" id="{45F5D337-672C-E455-9C51-C2FCC2ADB733}"/>
              </a:ext>
            </a:extLst>
          </p:cNvPr>
          <p:cNvPicPr>
            <a:picLocks noChangeAspect="1"/>
          </p:cNvPicPr>
          <p:nvPr/>
        </p:nvPicPr>
        <p:blipFill>
          <a:blip r:embed="rId3"/>
          <a:stretch>
            <a:fillRect/>
          </a:stretch>
        </p:blipFill>
        <p:spPr>
          <a:xfrm>
            <a:off x="6387993" y="2309753"/>
            <a:ext cx="3507183" cy="2757556"/>
          </a:xfrm>
          <a:prstGeom prst="rect">
            <a:avLst/>
          </a:prstGeom>
        </p:spPr>
      </p:pic>
      <p:sp>
        <p:nvSpPr>
          <p:cNvPr id="8" name="Oval 7">
            <a:extLst>
              <a:ext uri="{FF2B5EF4-FFF2-40B4-BE49-F238E27FC236}">
                <a16:creationId xmlns:a16="http://schemas.microsoft.com/office/drawing/2014/main" id="{2DA3132A-8947-8EF5-58C4-FA9C9E1B0267}"/>
              </a:ext>
            </a:extLst>
          </p:cNvPr>
          <p:cNvSpPr/>
          <p:nvPr/>
        </p:nvSpPr>
        <p:spPr>
          <a:xfrm>
            <a:off x="8572510" y="2667005"/>
            <a:ext cx="57151" cy="114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9" name="Oval 8">
            <a:extLst>
              <a:ext uri="{FF2B5EF4-FFF2-40B4-BE49-F238E27FC236}">
                <a16:creationId xmlns:a16="http://schemas.microsoft.com/office/drawing/2014/main" id="{0B51B1A1-F714-5B7E-3C27-C90834B4ABC1}"/>
              </a:ext>
            </a:extLst>
          </p:cNvPr>
          <p:cNvSpPr/>
          <p:nvPr/>
        </p:nvSpPr>
        <p:spPr>
          <a:xfrm>
            <a:off x="8572510" y="3371855"/>
            <a:ext cx="57151" cy="114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0" name="Oval 9">
            <a:extLst>
              <a:ext uri="{FF2B5EF4-FFF2-40B4-BE49-F238E27FC236}">
                <a16:creationId xmlns:a16="http://schemas.microsoft.com/office/drawing/2014/main" id="{D5245680-F736-B0BF-2CB2-99ED630EA4BE}"/>
              </a:ext>
            </a:extLst>
          </p:cNvPr>
          <p:cNvSpPr/>
          <p:nvPr/>
        </p:nvSpPr>
        <p:spPr>
          <a:xfrm>
            <a:off x="8601083" y="3962405"/>
            <a:ext cx="57151" cy="114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205249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53" y="284621"/>
            <a:ext cx="2542106"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Counting on…</a:t>
            </a:r>
          </a:p>
        </p:txBody>
      </p:sp>
      <p:pic>
        <p:nvPicPr>
          <p:cNvPr id="1026" name="Picture 2" descr="Mathematics - Addition and Subtraction - The relation between addition ...">
            <a:extLst>
              <a:ext uri="{FF2B5EF4-FFF2-40B4-BE49-F238E27FC236}">
                <a16:creationId xmlns:a16="http://schemas.microsoft.com/office/drawing/2014/main" id="{822FCE80-4932-37E2-7B40-0144E050F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9" y="284621"/>
            <a:ext cx="2153731"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Subtraction</a:t>
            </a:r>
          </a:p>
        </p:txBody>
      </p:sp>
      <p:pic>
        <p:nvPicPr>
          <p:cNvPr id="3" name="Picture 2">
            <a:extLst>
              <a:ext uri="{FF2B5EF4-FFF2-40B4-BE49-F238E27FC236}">
                <a16:creationId xmlns:a16="http://schemas.microsoft.com/office/drawing/2014/main" id="{70C9992A-55EB-50F0-DF41-4B8B6D7F667F}"/>
              </a:ext>
            </a:extLst>
          </p:cNvPr>
          <p:cNvPicPr>
            <a:picLocks noChangeAspect="1"/>
          </p:cNvPicPr>
          <p:nvPr/>
        </p:nvPicPr>
        <p:blipFill rotWithShape="1">
          <a:blip r:embed="rId3"/>
          <a:srcRect l="3203"/>
          <a:stretch/>
        </p:blipFill>
        <p:spPr>
          <a:xfrm>
            <a:off x="876309" y="1628709"/>
            <a:ext cx="9648823" cy="3400495"/>
          </a:xfrm>
          <a:prstGeom prst="rect">
            <a:avLst/>
          </a:prstGeom>
        </p:spPr>
      </p:pic>
    </p:spTree>
    <p:extLst>
      <p:ext uri="{BB962C8B-B14F-4D97-AF65-F5344CB8AC3E}">
        <p14:creationId xmlns:p14="http://schemas.microsoft.com/office/powerpoint/2010/main" val="2308742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8" y="284621"/>
            <a:ext cx="6619120"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Introduction of number lines in Year 1</a:t>
            </a:r>
          </a:p>
        </p:txBody>
      </p:sp>
      <p:pic>
        <p:nvPicPr>
          <p:cNvPr id="3" name="Picture 2">
            <a:extLst>
              <a:ext uri="{FF2B5EF4-FFF2-40B4-BE49-F238E27FC236}">
                <a16:creationId xmlns:a16="http://schemas.microsoft.com/office/drawing/2014/main" id="{258BA588-4CC6-FA1D-B7DA-6A08F22B42FC}"/>
              </a:ext>
            </a:extLst>
          </p:cNvPr>
          <p:cNvPicPr>
            <a:picLocks noChangeAspect="1"/>
          </p:cNvPicPr>
          <p:nvPr/>
        </p:nvPicPr>
        <p:blipFill>
          <a:blip r:embed="rId3"/>
          <a:stretch>
            <a:fillRect/>
          </a:stretch>
        </p:blipFill>
        <p:spPr>
          <a:xfrm>
            <a:off x="2549115" y="1276226"/>
            <a:ext cx="7093771" cy="4875444"/>
          </a:xfrm>
          <a:prstGeom prst="rect">
            <a:avLst/>
          </a:prstGeom>
        </p:spPr>
      </p:pic>
    </p:spTree>
    <p:extLst>
      <p:ext uri="{BB962C8B-B14F-4D97-AF65-F5344CB8AC3E}">
        <p14:creationId xmlns:p14="http://schemas.microsoft.com/office/powerpoint/2010/main" val="406605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7" y="284621"/>
            <a:ext cx="6186117"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Part, part whole to develop fluency</a:t>
            </a:r>
          </a:p>
        </p:txBody>
      </p:sp>
      <p:pic>
        <p:nvPicPr>
          <p:cNvPr id="4" name="Picture 3">
            <a:extLst>
              <a:ext uri="{FF2B5EF4-FFF2-40B4-BE49-F238E27FC236}">
                <a16:creationId xmlns:a16="http://schemas.microsoft.com/office/drawing/2014/main" id="{536CB475-BFA2-5209-74EF-2B9411706E7E}"/>
              </a:ext>
            </a:extLst>
          </p:cNvPr>
          <p:cNvPicPr>
            <a:picLocks noChangeAspect="1"/>
          </p:cNvPicPr>
          <p:nvPr/>
        </p:nvPicPr>
        <p:blipFill>
          <a:blip r:embed="rId3"/>
          <a:stretch>
            <a:fillRect/>
          </a:stretch>
        </p:blipFill>
        <p:spPr>
          <a:xfrm>
            <a:off x="1323794" y="1762045"/>
            <a:ext cx="8472759" cy="3495755"/>
          </a:xfrm>
          <a:prstGeom prst="rect">
            <a:avLst/>
          </a:prstGeom>
        </p:spPr>
      </p:pic>
    </p:spTree>
    <p:extLst>
      <p:ext uri="{BB962C8B-B14F-4D97-AF65-F5344CB8AC3E}">
        <p14:creationId xmlns:p14="http://schemas.microsoft.com/office/powerpoint/2010/main" val="732432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52" y="284621"/>
            <a:ext cx="5848268"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Ensuring knowledge is developed</a:t>
            </a:r>
          </a:p>
        </p:txBody>
      </p:sp>
      <p:pic>
        <p:nvPicPr>
          <p:cNvPr id="3" name="Picture 2">
            <a:extLst>
              <a:ext uri="{FF2B5EF4-FFF2-40B4-BE49-F238E27FC236}">
                <a16:creationId xmlns:a16="http://schemas.microsoft.com/office/drawing/2014/main" id="{2B4AE39C-79A6-17EE-5EDA-958399CD12C7}"/>
              </a:ext>
            </a:extLst>
          </p:cNvPr>
          <p:cNvPicPr>
            <a:picLocks noChangeAspect="1"/>
          </p:cNvPicPr>
          <p:nvPr/>
        </p:nvPicPr>
        <p:blipFill>
          <a:blip r:embed="rId3"/>
          <a:stretch>
            <a:fillRect/>
          </a:stretch>
        </p:blipFill>
        <p:spPr>
          <a:xfrm>
            <a:off x="2064964" y="1178410"/>
            <a:ext cx="7491609" cy="5394981"/>
          </a:xfrm>
          <a:prstGeom prst="rect">
            <a:avLst/>
          </a:prstGeom>
        </p:spPr>
      </p:pic>
    </p:spTree>
    <p:extLst>
      <p:ext uri="{BB962C8B-B14F-4D97-AF65-F5344CB8AC3E}">
        <p14:creationId xmlns:p14="http://schemas.microsoft.com/office/powerpoint/2010/main" val="11784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8" y="284621"/>
            <a:ext cx="5506572"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Concrete, pictorial and abstract</a:t>
            </a:r>
          </a:p>
        </p:txBody>
      </p:sp>
      <p:pic>
        <p:nvPicPr>
          <p:cNvPr id="3" name="Picture 2">
            <a:extLst>
              <a:ext uri="{FF2B5EF4-FFF2-40B4-BE49-F238E27FC236}">
                <a16:creationId xmlns:a16="http://schemas.microsoft.com/office/drawing/2014/main" id="{B9FC8D15-30CD-9522-6769-DF13FF2F2641}"/>
              </a:ext>
            </a:extLst>
          </p:cNvPr>
          <p:cNvPicPr>
            <a:picLocks noChangeAspect="1"/>
          </p:cNvPicPr>
          <p:nvPr/>
        </p:nvPicPr>
        <p:blipFill>
          <a:blip r:embed="rId3"/>
          <a:stretch>
            <a:fillRect/>
          </a:stretch>
        </p:blipFill>
        <p:spPr>
          <a:xfrm>
            <a:off x="418647" y="1566779"/>
            <a:ext cx="7660967" cy="3671980"/>
          </a:xfrm>
          <a:prstGeom prst="rect">
            <a:avLst/>
          </a:prstGeom>
        </p:spPr>
      </p:pic>
      <p:pic>
        <p:nvPicPr>
          <p:cNvPr id="6" name="Picture 5">
            <a:extLst>
              <a:ext uri="{FF2B5EF4-FFF2-40B4-BE49-F238E27FC236}">
                <a16:creationId xmlns:a16="http://schemas.microsoft.com/office/drawing/2014/main" id="{0EFFED51-42D7-7920-8D50-202D4205CDF3}"/>
              </a:ext>
            </a:extLst>
          </p:cNvPr>
          <p:cNvPicPr>
            <a:picLocks noChangeAspect="1"/>
          </p:cNvPicPr>
          <p:nvPr/>
        </p:nvPicPr>
        <p:blipFill>
          <a:blip r:embed="rId4"/>
          <a:stretch>
            <a:fillRect/>
          </a:stretch>
        </p:blipFill>
        <p:spPr>
          <a:xfrm>
            <a:off x="9258265" y="2462166"/>
            <a:ext cx="2253487" cy="2967092"/>
          </a:xfrm>
          <a:prstGeom prst="rect">
            <a:avLst/>
          </a:prstGeom>
        </p:spPr>
      </p:pic>
    </p:spTree>
    <p:extLst>
      <p:ext uri="{BB962C8B-B14F-4D97-AF65-F5344CB8AC3E}">
        <p14:creationId xmlns:p14="http://schemas.microsoft.com/office/powerpoint/2010/main" val="2496175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53" y="284621"/>
            <a:ext cx="8078750"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Place value to help understand formal method</a:t>
            </a:r>
          </a:p>
        </p:txBody>
      </p:sp>
      <p:pic>
        <p:nvPicPr>
          <p:cNvPr id="2" name="Picture 1">
            <a:extLst>
              <a:ext uri="{FF2B5EF4-FFF2-40B4-BE49-F238E27FC236}">
                <a16:creationId xmlns:a16="http://schemas.microsoft.com/office/drawing/2014/main" id="{5FEDCC47-D2DF-3E88-0FFF-6D1C0DCF36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46" y="1332460"/>
            <a:ext cx="4811396" cy="11051083"/>
          </a:xfrm>
          <a:prstGeom prst="rect">
            <a:avLst/>
          </a:prstGeom>
        </p:spPr>
      </p:pic>
      <p:pic>
        <p:nvPicPr>
          <p:cNvPr id="4" name="Picture 3">
            <a:extLst>
              <a:ext uri="{FF2B5EF4-FFF2-40B4-BE49-F238E27FC236}">
                <a16:creationId xmlns:a16="http://schemas.microsoft.com/office/drawing/2014/main" id="{73404745-3636-3CCF-BE10-6B9898E65758}"/>
              </a:ext>
            </a:extLst>
          </p:cNvPr>
          <p:cNvPicPr>
            <a:picLocks noChangeAspect="1"/>
          </p:cNvPicPr>
          <p:nvPr/>
        </p:nvPicPr>
        <p:blipFill>
          <a:blip r:embed="rId4"/>
          <a:stretch>
            <a:fillRect/>
          </a:stretch>
        </p:blipFill>
        <p:spPr>
          <a:xfrm>
            <a:off x="6961969" y="2100213"/>
            <a:ext cx="3557639" cy="3747377"/>
          </a:xfrm>
          <a:prstGeom prst="rect">
            <a:avLst/>
          </a:prstGeom>
        </p:spPr>
      </p:pic>
    </p:spTree>
    <p:extLst>
      <p:ext uri="{BB962C8B-B14F-4D97-AF65-F5344CB8AC3E}">
        <p14:creationId xmlns:p14="http://schemas.microsoft.com/office/powerpoint/2010/main" val="169531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2061"/>
            <a:ext cx="4599336"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Depth not acceleration</a:t>
            </a:r>
          </a:p>
        </p:txBody>
      </p:sp>
      <p:sp>
        <p:nvSpPr>
          <p:cNvPr id="6" name="TextBox 5">
            <a:extLst>
              <a:ext uri="{FF2B5EF4-FFF2-40B4-BE49-F238E27FC236}">
                <a16:creationId xmlns:a16="http://schemas.microsoft.com/office/drawing/2014/main" id="{E933096B-30CD-4448-9DBC-C54262EEC2D8}"/>
              </a:ext>
            </a:extLst>
          </p:cNvPr>
          <p:cNvSpPr txBox="1"/>
          <p:nvPr/>
        </p:nvSpPr>
        <p:spPr>
          <a:xfrm>
            <a:off x="418645" y="2160311"/>
            <a:ext cx="6236003" cy="954107"/>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What do we mean by depth?</a:t>
            </a:r>
          </a:p>
          <a:p>
            <a:r>
              <a:rPr lang="en-GB" sz="2800" b="1" dirty="0">
                <a:latin typeface="Arial" panose="020B0604020202020204" pitchFamily="34" charset="0"/>
                <a:cs typeface="Arial" panose="020B0604020202020204" pitchFamily="34" charset="0"/>
              </a:rPr>
              <a:t>How do we deepen understanding?</a:t>
            </a:r>
          </a:p>
        </p:txBody>
      </p:sp>
      <p:pic>
        <p:nvPicPr>
          <p:cNvPr id="7" name="Picture 6">
            <a:extLst>
              <a:ext uri="{FF2B5EF4-FFF2-40B4-BE49-F238E27FC236}">
                <a16:creationId xmlns:a16="http://schemas.microsoft.com/office/drawing/2014/main" id="{A96BA933-BBA5-440C-BDC0-6A7A23D8009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6870954" y="3998621"/>
            <a:ext cx="2798783" cy="2518167"/>
          </a:xfrm>
          <a:prstGeom prst="rect">
            <a:avLst/>
          </a:prstGeom>
        </p:spPr>
      </p:pic>
      <p:pic>
        <p:nvPicPr>
          <p:cNvPr id="8" name="Picture 7">
            <a:extLst>
              <a:ext uri="{FF2B5EF4-FFF2-40B4-BE49-F238E27FC236}">
                <a16:creationId xmlns:a16="http://schemas.microsoft.com/office/drawing/2014/main" id="{FC49F267-FB2D-4A8A-87D5-FDA643866C66}"/>
              </a:ext>
            </a:extLst>
          </p:cNvPr>
          <p:cNvPicPr>
            <a:picLocks noChangeAspect="1"/>
          </p:cNvPicPr>
          <p:nvPr/>
        </p:nvPicPr>
        <p:blipFill rotWithShape="1">
          <a:blip r:embed="rId5"/>
          <a:srcRect l="23050" r="23631" b="52856"/>
          <a:stretch/>
        </p:blipFill>
        <p:spPr>
          <a:xfrm>
            <a:off x="6870953" y="1879467"/>
            <a:ext cx="2798783" cy="2207348"/>
          </a:xfrm>
          <a:prstGeom prst="rect">
            <a:avLst/>
          </a:prstGeom>
        </p:spPr>
      </p:pic>
      <p:pic>
        <p:nvPicPr>
          <p:cNvPr id="9" name="Picture 8">
            <a:extLst>
              <a:ext uri="{FF2B5EF4-FFF2-40B4-BE49-F238E27FC236}">
                <a16:creationId xmlns:a16="http://schemas.microsoft.com/office/drawing/2014/main" id="{3EE7368C-8E91-45FE-B2BA-8E1D2D7E6CC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8270339" y="4009785"/>
            <a:ext cx="2604943" cy="2418804"/>
          </a:xfrm>
          <a:prstGeom prst="rect">
            <a:avLst/>
          </a:prstGeom>
        </p:spPr>
      </p:pic>
      <p:pic>
        <p:nvPicPr>
          <p:cNvPr id="10" name="Picture 9">
            <a:extLst>
              <a:ext uri="{FF2B5EF4-FFF2-40B4-BE49-F238E27FC236}">
                <a16:creationId xmlns:a16="http://schemas.microsoft.com/office/drawing/2014/main" id="{E8997D5A-9F4B-4C67-8980-DF1B5CB957E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5665398" y="4170129"/>
            <a:ext cx="2518223" cy="2263332"/>
          </a:xfrm>
          <a:prstGeom prst="rect">
            <a:avLst/>
          </a:prstGeom>
        </p:spPr>
      </p:pic>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9" y="284621"/>
            <a:ext cx="5762731"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The answer is only the beginning</a:t>
            </a:r>
          </a:p>
        </p:txBody>
      </p:sp>
      <p:sp>
        <p:nvSpPr>
          <p:cNvPr id="2" name="Content Placeholder 2">
            <a:extLst>
              <a:ext uri="{FF2B5EF4-FFF2-40B4-BE49-F238E27FC236}">
                <a16:creationId xmlns:a16="http://schemas.microsoft.com/office/drawing/2014/main" id="{8C16B655-CB39-F831-2AAD-A09B99910D0B}"/>
              </a:ext>
            </a:extLst>
          </p:cNvPr>
          <p:cNvSpPr txBox="1">
            <a:spLocks/>
          </p:cNvSpPr>
          <p:nvPr/>
        </p:nvSpPr>
        <p:spPr bwMode="auto">
          <a:xfrm>
            <a:off x="1649760" y="1440589"/>
            <a:ext cx="8892480" cy="26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GB" dirty="0">
                <a:solidFill>
                  <a:srgbClr val="0070C0"/>
                </a:solidFill>
                <a:cs typeface="Arial" panose="020B0604020202020204" pitchFamily="34" charset="0"/>
              </a:rPr>
              <a:t>The teacher presents a maths problem and then asks:</a:t>
            </a:r>
          </a:p>
          <a:p>
            <a:pPr marL="0" indent="0">
              <a:buNone/>
              <a:defRPr/>
            </a:pPr>
            <a:endParaRPr lang="en-GB" dirty="0">
              <a:solidFill>
                <a:srgbClr val="0070C0"/>
              </a:solidFill>
              <a:cs typeface="Arial" panose="020B0604020202020204" pitchFamily="34" charset="0"/>
            </a:endParaRPr>
          </a:p>
          <a:p>
            <a:pPr marL="514324" indent="-514324">
              <a:buFont typeface="Arial" charset="0"/>
              <a:buAutoNum type="arabicPeriod"/>
              <a:defRPr/>
            </a:pPr>
            <a:r>
              <a:rPr lang="en-GB" b="1" dirty="0">
                <a:solidFill>
                  <a:srgbClr val="0070C0"/>
                </a:solidFill>
                <a:cs typeface="Arial" panose="020B0604020202020204" pitchFamily="34" charset="0"/>
              </a:rPr>
              <a:t>Describe</a:t>
            </a:r>
            <a:r>
              <a:rPr lang="en-GB" dirty="0">
                <a:solidFill>
                  <a:srgbClr val="0070C0"/>
                </a:solidFill>
                <a:cs typeface="Arial" panose="020B0604020202020204" pitchFamily="34" charset="0"/>
              </a:rPr>
              <a:t> the method/procedure you used</a:t>
            </a:r>
          </a:p>
          <a:p>
            <a:pPr marL="514324" indent="-514324">
              <a:buFont typeface="Arial" charset="0"/>
              <a:buAutoNum type="arabicPeriod"/>
              <a:defRPr/>
            </a:pPr>
            <a:r>
              <a:rPr lang="en-GB" b="1" dirty="0">
                <a:solidFill>
                  <a:srgbClr val="0070C0"/>
                </a:solidFill>
                <a:cs typeface="Arial" panose="020B0604020202020204" pitchFamily="34" charset="0"/>
              </a:rPr>
              <a:t>Why</a:t>
            </a:r>
            <a:r>
              <a:rPr lang="en-GB" dirty="0">
                <a:solidFill>
                  <a:srgbClr val="0070C0"/>
                </a:solidFill>
                <a:cs typeface="Arial" panose="020B0604020202020204" pitchFamily="34" charset="0"/>
              </a:rPr>
              <a:t> does the method work, what relationships are involved, what generalities or rules can we glean?</a:t>
            </a:r>
          </a:p>
          <a:p>
            <a:pPr marL="514324" indent="-514324">
              <a:buFont typeface="Arial" charset="0"/>
              <a:buAutoNum type="arabicPeriod"/>
              <a:defRPr/>
            </a:pPr>
            <a:r>
              <a:rPr lang="en-GB" b="1" dirty="0">
                <a:solidFill>
                  <a:srgbClr val="0070C0"/>
                </a:solidFill>
                <a:cs typeface="Arial" panose="020B0604020202020204" pitchFamily="34" charset="0"/>
              </a:rPr>
              <a:t>What</a:t>
            </a:r>
            <a:r>
              <a:rPr lang="en-GB" dirty="0">
                <a:solidFill>
                  <a:srgbClr val="0070C0"/>
                </a:solidFill>
                <a:cs typeface="Arial" panose="020B0604020202020204" pitchFamily="34" charset="0"/>
              </a:rPr>
              <a:t> is the answer?</a:t>
            </a:r>
          </a:p>
          <a:p>
            <a:pPr marL="0" indent="0">
              <a:buNone/>
              <a:defRPr/>
            </a:pPr>
            <a:endParaRPr lang="en-GB" sz="2400" dirty="0">
              <a:solidFill>
                <a:srgbClr val="0070C0"/>
              </a:solidFill>
              <a:latin typeface="Arial" panose="020B0604020202020204" pitchFamily="34" charset="0"/>
              <a:cs typeface="Arial" panose="020B0604020202020204" pitchFamily="34" charset="0"/>
            </a:endParaRPr>
          </a:p>
          <a:p>
            <a:pPr marL="514324" indent="-514324">
              <a:buFont typeface="Arial" charset="0"/>
              <a:buAutoNum type="arabicPeriod"/>
              <a:defRPr/>
            </a:pPr>
            <a:endParaRPr lang="en-GB" dirty="0">
              <a:solidFill>
                <a:srgbClr val="0070C0"/>
              </a:solidFill>
              <a:latin typeface="Arial" panose="020B0604020202020204" pitchFamily="34" charset="0"/>
              <a:cs typeface="Arial" panose="020B0604020202020204" pitchFamily="34" charset="0"/>
            </a:endParaRPr>
          </a:p>
          <a:p>
            <a:pPr marL="514324" indent="-514324">
              <a:buFont typeface="Arial" charset="0"/>
              <a:buAutoNum type="arabicPeriod"/>
              <a:defRPr/>
            </a:pPr>
            <a:endParaRPr lang="en-GB" dirty="0">
              <a:solidFill>
                <a:srgbClr val="0070C0"/>
              </a:solidFill>
              <a:latin typeface="Arial" panose="020B0604020202020204" pitchFamily="34" charset="0"/>
              <a:cs typeface="Arial" panose="020B0604020202020204" pitchFamily="34" charset="0"/>
            </a:endParaRPr>
          </a:p>
          <a:p>
            <a:pPr marL="0" indent="0">
              <a:buNone/>
              <a:defRPr/>
            </a:pPr>
            <a:r>
              <a:rPr lang="en-GB" sz="2400" b="1"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2624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checkerboard(across)">
                                      <p:cBhvr>
                                        <p:cTn id="11" dur="500"/>
                                        <p:tgtEl>
                                          <p:spTgt spid="2">
                                            <p:txEl>
                                              <p:pRg st="2" end="2"/>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heckerboard(across)">
                                      <p:cBhvr>
                                        <p:cTn id="19" dur="500"/>
                                        <p:tgtEl>
                                          <p:spTgt spid="2">
                                            <p:txEl>
                                              <p:pRg st="4" end="4"/>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checkerboard(across)">
                                      <p:cBhvr>
                                        <p:cTn id="2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2" y="284621"/>
            <a:ext cx="3408625" cy="584775"/>
          </a:xfrm>
          <a:prstGeom prst="rect">
            <a:avLst/>
          </a:prstGeom>
          <a:noFill/>
        </p:spPr>
        <p:txBody>
          <a:bodyPr wrap="none" rtlCol="0">
            <a:spAutoFit/>
          </a:bodyPr>
          <a:lstStyle/>
          <a:p>
            <a:pPr defTabSz="914354">
              <a:defRPr/>
            </a:pPr>
            <a:r>
              <a:rPr lang="en-GB" sz="3200" b="1" dirty="0">
                <a:solidFill>
                  <a:prstClr val="white"/>
                </a:solidFill>
                <a:latin typeface="Calibri" panose="020F0502020204030204"/>
              </a:rPr>
              <a:t>How can you help?</a:t>
            </a:r>
          </a:p>
        </p:txBody>
      </p:sp>
      <p:sp>
        <p:nvSpPr>
          <p:cNvPr id="3" name="Rectangle 2">
            <a:extLst>
              <a:ext uri="{FF2B5EF4-FFF2-40B4-BE49-F238E27FC236}">
                <a16:creationId xmlns:a16="http://schemas.microsoft.com/office/drawing/2014/main" id="{E83F85BE-1587-8012-13C5-CA1A8223CE0A}"/>
              </a:ext>
            </a:extLst>
          </p:cNvPr>
          <p:cNvSpPr/>
          <p:nvPr/>
        </p:nvSpPr>
        <p:spPr>
          <a:xfrm>
            <a:off x="1635149" y="1064189"/>
            <a:ext cx="8921713" cy="5509200"/>
          </a:xfrm>
          <a:prstGeom prst="rect">
            <a:avLst/>
          </a:prstGeom>
        </p:spPr>
        <p:txBody>
          <a:bodyPr wrap="square">
            <a:spAutoFit/>
          </a:bodyPr>
          <a:lstStyle/>
          <a:p>
            <a:r>
              <a:rPr lang="en-GB" sz="3200" b="1" dirty="0">
                <a:solidFill>
                  <a:srgbClr val="0070C0"/>
                </a:solidFill>
                <a:cs typeface="Arial" panose="020B0604020202020204" pitchFamily="34" charset="0"/>
              </a:rPr>
              <a:t>Questioning</a:t>
            </a:r>
          </a:p>
          <a:p>
            <a:r>
              <a:rPr lang="en-GB" sz="3200" dirty="0">
                <a:solidFill>
                  <a:srgbClr val="0070C0"/>
                </a:solidFill>
                <a:cs typeface="Arial" panose="020B0604020202020204" pitchFamily="34" charset="0"/>
              </a:rPr>
              <a:t>This can be done simply by asking children to explain how they worked out a calculation or solved a problem, and to compare different methods.</a:t>
            </a:r>
          </a:p>
          <a:p>
            <a:endParaRPr lang="en-GB" sz="3200" dirty="0">
              <a:solidFill>
                <a:srgbClr val="0070C0"/>
              </a:solidFill>
              <a:cs typeface="Arial" panose="020B0604020202020204" pitchFamily="34" charset="0"/>
            </a:endParaRPr>
          </a:p>
          <a:p>
            <a:r>
              <a:rPr lang="en-GB" sz="3200" b="1" dirty="0">
                <a:solidFill>
                  <a:srgbClr val="0070C0"/>
                </a:solidFill>
                <a:cs typeface="Arial" panose="020B0604020202020204" pitchFamily="34" charset="0"/>
              </a:rPr>
              <a:t>Fluency Drive </a:t>
            </a:r>
          </a:p>
          <a:p>
            <a:r>
              <a:rPr lang="en-GB" sz="3200" dirty="0">
                <a:solidFill>
                  <a:srgbClr val="0070C0"/>
                </a:solidFill>
                <a:cs typeface="Arial" panose="020B0604020202020204" pitchFamily="34" charset="0"/>
              </a:rPr>
              <a:t>Support your child with their:</a:t>
            </a:r>
          </a:p>
          <a:p>
            <a:pPr lvl="1"/>
            <a:r>
              <a:rPr lang="en-GB" sz="3200" dirty="0">
                <a:solidFill>
                  <a:srgbClr val="0070C0"/>
                </a:solidFill>
                <a:cs typeface="Arial" panose="020B0604020202020204" pitchFamily="34" charset="0"/>
              </a:rPr>
              <a:t>-Number bonds;</a:t>
            </a:r>
          </a:p>
          <a:p>
            <a:pPr lvl="1"/>
            <a:r>
              <a:rPr lang="en-GB" sz="3200" dirty="0">
                <a:solidFill>
                  <a:srgbClr val="0070C0"/>
                </a:solidFill>
                <a:cs typeface="Arial" panose="020B0604020202020204" pitchFamily="34" charset="0"/>
              </a:rPr>
              <a:t>-Multiplication and division facts; </a:t>
            </a:r>
          </a:p>
          <a:p>
            <a:pPr lvl="1"/>
            <a:r>
              <a:rPr lang="en-GB" sz="3200" dirty="0">
                <a:solidFill>
                  <a:srgbClr val="0070C0"/>
                </a:solidFill>
                <a:cs typeface="Arial" panose="020B0604020202020204" pitchFamily="34" charset="0"/>
              </a:rPr>
              <a:t>-Inverses.    </a:t>
            </a:r>
          </a:p>
          <a:p>
            <a:endParaRPr lang="en-GB" sz="3200" dirty="0">
              <a:solidFill>
                <a:srgbClr val="0070C0"/>
              </a:solidFill>
              <a:cs typeface="Arial" panose="020B0604020202020204" pitchFamily="34" charset="0"/>
            </a:endParaRPr>
          </a:p>
        </p:txBody>
      </p:sp>
    </p:spTree>
    <p:extLst>
      <p:ext uri="{BB962C8B-B14F-4D97-AF65-F5344CB8AC3E}">
        <p14:creationId xmlns:p14="http://schemas.microsoft.com/office/powerpoint/2010/main" val="156601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7" y="4033839"/>
            <a:ext cx="4402183" cy="28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8" y="5973682"/>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81" y="2013740"/>
            <a:ext cx="7733323" cy="1597027"/>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1"/>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6"/>
              <a:ext cx="5430427" cy="10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Thank you </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4" y="205205"/>
            <a:ext cx="1488505" cy="1488505"/>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54" y="284621"/>
            <a:ext cx="5485797"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Conceptual understanding </a:t>
            </a:r>
          </a:p>
        </p:txBody>
      </p:sp>
      <p:sp>
        <p:nvSpPr>
          <p:cNvPr id="2" name="TextBox 1">
            <a:extLst>
              <a:ext uri="{FF2B5EF4-FFF2-40B4-BE49-F238E27FC236}">
                <a16:creationId xmlns:a16="http://schemas.microsoft.com/office/drawing/2014/main" id="{1E4ABA72-53B1-4DEC-A9C5-88572B171ED7}"/>
              </a:ext>
            </a:extLst>
          </p:cNvPr>
          <p:cNvSpPr txBox="1"/>
          <p:nvPr/>
        </p:nvSpPr>
        <p:spPr>
          <a:xfrm>
            <a:off x="576245" y="1180125"/>
            <a:ext cx="10182596" cy="830997"/>
          </a:xfrm>
          <a:prstGeom prst="rect">
            <a:avLst/>
          </a:prstGeom>
          <a:noFill/>
        </p:spPr>
        <p:txBody>
          <a:bodyPr wrap="none" rtlCol="0">
            <a:spAutoFit/>
          </a:bodyPr>
          <a:lstStyle/>
          <a:p>
            <a:pPr marL="285737" indent="-285737">
              <a:buFont typeface="Arial" panose="020B0604020202020204" pitchFamily="34" charset="0"/>
              <a:buChar char="•"/>
            </a:pPr>
            <a:r>
              <a:rPr lang="en-GB" sz="2400" dirty="0">
                <a:latin typeface="Arial" panose="020B0604020202020204" pitchFamily="34" charset="0"/>
                <a:cs typeface="Arial" panose="020B0604020202020204" pitchFamily="34" charset="0"/>
              </a:rPr>
              <a:t>Representing a concept in different ways</a:t>
            </a:r>
          </a:p>
          <a:p>
            <a:pPr marL="285737" indent="-285737">
              <a:buFont typeface="Arial" panose="020B0604020202020204" pitchFamily="34" charset="0"/>
              <a:buChar char="•"/>
            </a:pPr>
            <a:r>
              <a:rPr lang="en-GB" sz="2400" dirty="0">
                <a:latin typeface="Arial" panose="020B0604020202020204" pitchFamily="34" charset="0"/>
                <a:cs typeface="Arial" panose="020B0604020202020204" pitchFamily="34" charset="0"/>
              </a:rPr>
              <a:t>Making connections between each way to deepen their understanding. </a:t>
            </a:r>
          </a:p>
        </p:txBody>
      </p:sp>
      <p:sp>
        <p:nvSpPr>
          <p:cNvPr id="24" name="Oval 23">
            <a:extLst>
              <a:ext uri="{FF2B5EF4-FFF2-40B4-BE49-F238E27FC236}">
                <a16:creationId xmlns:a16="http://schemas.microsoft.com/office/drawing/2014/main" id="{86BA259A-0B3A-4544-8588-5542D00407B1}"/>
              </a:ext>
            </a:extLst>
          </p:cNvPr>
          <p:cNvSpPr/>
          <p:nvPr/>
        </p:nvSpPr>
        <p:spPr>
          <a:xfrm>
            <a:off x="2260209" y="5115178"/>
            <a:ext cx="9127595" cy="14582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5" name="Oval 24">
            <a:extLst>
              <a:ext uri="{FF2B5EF4-FFF2-40B4-BE49-F238E27FC236}">
                <a16:creationId xmlns:a16="http://schemas.microsoft.com/office/drawing/2014/main" id="{F3375232-467F-4760-B503-7CFA6E6C1C66}"/>
              </a:ext>
            </a:extLst>
          </p:cNvPr>
          <p:cNvSpPr/>
          <p:nvPr/>
        </p:nvSpPr>
        <p:spPr>
          <a:xfrm>
            <a:off x="6983249" y="2372475"/>
            <a:ext cx="2840337" cy="25645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6" name="Oval 25">
            <a:extLst>
              <a:ext uri="{FF2B5EF4-FFF2-40B4-BE49-F238E27FC236}">
                <a16:creationId xmlns:a16="http://schemas.microsoft.com/office/drawing/2014/main" id="{6ED3444F-CA52-4D6A-ABAD-23CA04B87D6A}"/>
              </a:ext>
            </a:extLst>
          </p:cNvPr>
          <p:cNvSpPr/>
          <p:nvPr/>
        </p:nvSpPr>
        <p:spPr>
          <a:xfrm>
            <a:off x="4019423" y="2630801"/>
            <a:ext cx="2142015" cy="18837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27" name="Picture 26">
            <a:extLst>
              <a:ext uri="{FF2B5EF4-FFF2-40B4-BE49-F238E27FC236}">
                <a16:creationId xmlns:a16="http://schemas.microsoft.com/office/drawing/2014/main" id="{B2038303-EA12-418C-BD72-FE01AC354FFF}"/>
              </a:ext>
            </a:extLst>
          </p:cNvPr>
          <p:cNvPicPr>
            <a:picLocks noChangeAspect="1"/>
          </p:cNvPicPr>
          <p:nvPr/>
        </p:nvPicPr>
        <p:blipFill rotWithShape="1">
          <a:blip r:embed="rId3"/>
          <a:srcRect r="70787" b="59477"/>
          <a:stretch/>
        </p:blipFill>
        <p:spPr>
          <a:xfrm>
            <a:off x="7463029" y="2833375"/>
            <a:ext cx="2017387" cy="1350660"/>
          </a:xfrm>
          <a:prstGeom prst="rect">
            <a:avLst/>
          </a:prstGeom>
        </p:spPr>
      </p:pic>
      <p:grpSp>
        <p:nvGrpSpPr>
          <p:cNvPr id="28" name="Group 27">
            <a:extLst>
              <a:ext uri="{FF2B5EF4-FFF2-40B4-BE49-F238E27FC236}">
                <a16:creationId xmlns:a16="http://schemas.microsoft.com/office/drawing/2014/main" id="{8D7CA167-434F-4DA5-9B40-800A3777CAA7}"/>
              </a:ext>
            </a:extLst>
          </p:cNvPr>
          <p:cNvGrpSpPr/>
          <p:nvPr/>
        </p:nvGrpSpPr>
        <p:grpSpPr>
          <a:xfrm>
            <a:off x="503139" y="2316075"/>
            <a:ext cx="3209988" cy="1646191"/>
            <a:chOff x="503137" y="2316072"/>
            <a:chExt cx="3209986" cy="1646190"/>
          </a:xfrm>
          <a:solidFill>
            <a:schemeClr val="bg1"/>
          </a:solidFill>
        </p:grpSpPr>
        <p:sp>
          <p:nvSpPr>
            <p:cNvPr id="29" name="Oval 28">
              <a:extLst>
                <a:ext uri="{FF2B5EF4-FFF2-40B4-BE49-F238E27FC236}">
                  <a16:creationId xmlns:a16="http://schemas.microsoft.com/office/drawing/2014/main" id="{E6963201-EFE3-459C-BA01-EB35951BEEE3}"/>
                </a:ext>
              </a:extLst>
            </p:cNvPr>
            <p:cNvSpPr/>
            <p:nvPr/>
          </p:nvSpPr>
          <p:spPr>
            <a:xfrm>
              <a:off x="503137" y="2316072"/>
              <a:ext cx="3209986" cy="1646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0" name="Picture 29">
              <a:extLst>
                <a:ext uri="{FF2B5EF4-FFF2-40B4-BE49-F238E27FC236}">
                  <a16:creationId xmlns:a16="http://schemas.microsoft.com/office/drawing/2014/main" id="{3A736EF9-F034-4284-89C4-11FC8240C766}"/>
                </a:ext>
              </a:extLst>
            </p:cNvPr>
            <p:cNvPicPr>
              <a:picLocks noChangeAspect="1"/>
            </p:cNvPicPr>
            <p:nvPr/>
          </p:nvPicPr>
          <p:blipFill rotWithShape="1">
            <a:blip r:embed="rId3"/>
            <a:srcRect l="62797" t="42807" b="29391"/>
            <a:stretch/>
          </p:blipFill>
          <p:spPr>
            <a:xfrm>
              <a:off x="870281" y="2666853"/>
              <a:ext cx="2511436" cy="905841"/>
            </a:xfrm>
            <a:prstGeom prst="rect">
              <a:avLst/>
            </a:prstGeom>
            <a:grpFill/>
          </p:spPr>
        </p:pic>
      </p:grpSp>
      <p:pic>
        <p:nvPicPr>
          <p:cNvPr id="31" name="Picture 30">
            <a:extLst>
              <a:ext uri="{FF2B5EF4-FFF2-40B4-BE49-F238E27FC236}">
                <a16:creationId xmlns:a16="http://schemas.microsoft.com/office/drawing/2014/main" id="{38DCB67A-0808-4C8A-8131-BF25B2F9B7E9}"/>
              </a:ext>
            </a:extLst>
          </p:cNvPr>
          <p:cNvPicPr>
            <a:picLocks noChangeAspect="1"/>
          </p:cNvPicPr>
          <p:nvPr/>
        </p:nvPicPr>
        <p:blipFill rotWithShape="1">
          <a:blip r:embed="rId3"/>
          <a:srcRect t="71475" b="8499"/>
          <a:stretch/>
        </p:blipFill>
        <p:spPr>
          <a:xfrm>
            <a:off x="2988686" y="5489387"/>
            <a:ext cx="7684399" cy="742724"/>
          </a:xfrm>
          <a:prstGeom prst="rect">
            <a:avLst/>
          </a:prstGeom>
        </p:spPr>
      </p:pic>
      <p:pic>
        <p:nvPicPr>
          <p:cNvPr id="32" name="Picture 31">
            <a:extLst>
              <a:ext uri="{FF2B5EF4-FFF2-40B4-BE49-F238E27FC236}">
                <a16:creationId xmlns:a16="http://schemas.microsoft.com/office/drawing/2014/main" id="{15BBABC1-2F87-4236-B24F-CDF3951DCA06}"/>
              </a:ext>
            </a:extLst>
          </p:cNvPr>
          <p:cNvPicPr>
            <a:picLocks noChangeAspect="1"/>
          </p:cNvPicPr>
          <p:nvPr/>
        </p:nvPicPr>
        <p:blipFill rotWithShape="1">
          <a:blip r:embed="rId3"/>
          <a:srcRect l="73372" t="4128" r="6173" b="83483"/>
          <a:stretch/>
        </p:blipFill>
        <p:spPr>
          <a:xfrm>
            <a:off x="4246889" y="3273647"/>
            <a:ext cx="1758724" cy="514085"/>
          </a:xfrm>
          <a:prstGeom prst="rect">
            <a:avLst/>
          </a:prstGeom>
        </p:spPr>
      </p:pic>
      <p:sp>
        <p:nvSpPr>
          <p:cNvPr id="33" name="Oval 32">
            <a:extLst>
              <a:ext uri="{FF2B5EF4-FFF2-40B4-BE49-F238E27FC236}">
                <a16:creationId xmlns:a16="http://schemas.microsoft.com/office/drawing/2014/main" id="{94EE1548-7E19-490B-90DF-1F4F363C8A93}"/>
              </a:ext>
            </a:extLst>
          </p:cNvPr>
          <p:cNvSpPr/>
          <p:nvPr/>
        </p:nvSpPr>
        <p:spPr>
          <a:xfrm>
            <a:off x="83529" y="4845222"/>
            <a:ext cx="1296580" cy="11682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32</a:t>
            </a:r>
          </a:p>
        </p:txBody>
      </p:sp>
      <p:cxnSp>
        <p:nvCxnSpPr>
          <p:cNvPr id="34" name="Straight Connector 33">
            <a:extLst>
              <a:ext uri="{FF2B5EF4-FFF2-40B4-BE49-F238E27FC236}">
                <a16:creationId xmlns:a16="http://schemas.microsoft.com/office/drawing/2014/main" id="{E34C1109-806F-40DF-8F60-2198EBF89719}"/>
              </a:ext>
            </a:extLst>
          </p:cNvPr>
          <p:cNvCxnSpPr>
            <a:stCxn id="33" idx="7"/>
            <a:endCxn id="29" idx="4"/>
          </p:cNvCxnSpPr>
          <p:nvPr/>
        </p:nvCxnSpPr>
        <p:spPr>
          <a:xfrm flipV="1">
            <a:off x="1190230" y="3962273"/>
            <a:ext cx="917908" cy="1054047"/>
          </a:xfrm>
          <a:prstGeom prst="line">
            <a:avLst/>
          </a:prstGeom>
          <a:ln w="31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D5A4BE2-69EA-466C-9059-13A1B845126D}"/>
              </a:ext>
            </a:extLst>
          </p:cNvPr>
          <p:cNvCxnSpPr>
            <a:cxnSpLocks/>
            <a:stCxn id="26" idx="2"/>
            <a:endCxn id="29" idx="6"/>
          </p:cNvCxnSpPr>
          <p:nvPr/>
        </p:nvCxnSpPr>
        <p:spPr>
          <a:xfrm flipH="1" flipV="1">
            <a:off x="3713130" y="3139178"/>
            <a:ext cx="306292" cy="433527"/>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13DC9DA-A1B0-4F5C-BDA8-8A4B9F6C8D30}"/>
              </a:ext>
            </a:extLst>
          </p:cNvPr>
          <p:cNvCxnSpPr>
            <a:cxnSpLocks/>
            <a:stCxn id="33" idx="7"/>
            <a:endCxn id="26" idx="4"/>
          </p:cNvCxnSpPr>
          <p:nvPr/>
        </p:nvCxnSpPr>
        <p:spPr>
          <a:xfrm flipV="1">
            <a:off x="1190229" y="4514592"/>
            <a:ext cx="3900199" cy="501723"/>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5B4FA82-EBF7-49AE-8081-AD91A5F2111D}"/>
              </a:ext>
            </a:extLst>
          </p:cNvPr>
          <p:cNvCxnSpPr>
            <a:cxnSpLocks/>
            <a:stCxn id="25" idx="2"/>
          </p:cNvCxnSpPr>
          <p:nvPr/>
        </p:nvCxnSpPr>
        <p:spPr>
          <a:xfrm flipH="1" flipV="1">
            <a:off x="6161438" y="3535861"/>
            <a:ext cx="821815" cy="11890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87D54A92-DB79-4DDA-BC70-C1BD28E9F60C}"/>
              </a:ext>
            </a:extLst>
          </p:cNvPr>
          <p:cNvCxnSpPr>
            <a:cxnSpLocks/>
            <a:stCxn id="25" idx="3"/>
          </p:cNvCxnSpPr>
          <p:nvPr/>
        </p:nvCxnSpPr>
        <p:spPr>
          <a:xfrm flipH="1">
            <a:off x="1190230" y="4561489"/>
            <a:ext cx="6208980" cy="478159"/>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BC4FE1F-D485-4A27-8F01-07DF67DE3331}"/>
              </a:ext>
            </a:extLst>
          </p:cNvPr>
          <p:cNvCxnSpPr>
            <a:cxnSpLocks/>
            <a:stCxn id="24" idx="7"/>
          </p:cNvCxnSpPr>
          <p:nvPr/>
        </p:nvCxnSpPr>
        <p:spPr>
          <a:xfrm flipH="1" flipV="1">
            <a:off x="9572815" y="4348571"/>
            <a:ext cx="478292" cy="98015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39D1443-AF0C-415A-844C-45E426EB0523}"/>
              </a:ext>
            </a:extLst>
          </p:cNvPr>
          <p:cNvCxnSpPr>
            <a:cxnSpLocks/>
            <a:stCxn id="33" idx="7"/>
          </p:cNvCxnSpPr>
          <p:nvPr/>
        </p:nvCxnSpPr>
        <p:spPr>
          <a:xfrm>
            <a:off x="1190230" y="5016319"/>
            <a:ext cx="5553876" cy="996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CFBCF745-B81E-4BA0-8EE7-D5F409947482}"/>
              </a:ext>
            </a:extLst>
          </p:cNvPr>
          <p:cNvCxnSpPr>
            <a:cxnSpLocks/>
            <a:stCxn id="29" idx="0"/>
            <a:endCxn id="25" idx="0"/>
          </p:cNvCxnSpPr>
          <p:nvPr/>
        </p:nvCxnSpPr>
        <p:spPr>
          <a:xfrm>
            <a:off x="2108137" y="2316081"/>
            <a:ext cx="6295284" cy="56393"/>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5C9AD597-31B0-4418-97B6-CD14F514104B}"/>
              </a:ext>
            </a:extLst>
          </p:cNvPr>
          <p:cNvCxnSpPr>
            <a:cxnSpLocks/>
            <a:stCxn id="26" idx="5"/>
            <a:endCxn id="24" idx="0"/>
          </p:cNvCxnSpPr>
          <p:nvPr/>
        </p:nvCxnSpPr>
        <p:spPr>
          <a:xfrm>
            <a:off x="5847741" y="4238713"/>
            <a:ext cx="976271" cy="876459"/>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41A2FE0-DDE3-42F3-8FC9-32B264D7D49C}"/>
              </a:ext>
            </a:extLst>
          </p:cNvPr>
          <p:cNvCxnSpPr>
            <a:cxnSpLocks/>
            <a:stCxn id="29" idx="5"/>
            <a:endCxn id="24" idx="1"/>
          </p:cNvCxnSpPr>
          <p:nvPr/>
        </p:nvCxnSpPr>
        <p:spPr>
          <a:xfrm>
            <a:off x="3243035" y="3721190"/>
            <a:ext cx="353884" cy="160754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2EA055C-AE8E-40B8-AB8D-D3AD90330F06}"/>
              </a:ext>
            </a:extLst>
          </p:cNvPr>
          <p:cNvCxnSpPr>
            <a:cxnSpLocks/>
            <a:stCxn id="33" idx="6"/>
            <a:endCxn id="24" idx="2"/>
          </p:cNvCxnSpPr>
          <p:nvPr/>
        </p:nvCxnSpPr>
        <p:spPr>
          <a:xfrm>
            <a:off x="1380105" y="5429366"/>
            <a:ext cx="880107" cy="41491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25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4" y="284621"/>
            <a:ext cx="610135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Language and communication</a:t>
            </a:r>
          </a:p>
        </p:txBody>
      </p:sp>
      <p:pic>
        <p:nvPicPr>
          <p:cNvPr id="7" name="Picture 6">
            <a:extLst>
              <a:ext uri="{FF2B5EF4-FFF2-40B4-BE49-F238E27FC236}">
                <a16:creationId xmlns:a16="http://schemas.microsoft.com/office/drawing/2014/main" id="{874D7C28-317E-499C-930E-1CA86D911C76}"/>
              </a:ext>
            </a:extLst>
          </p:cNvPr>
          <p:cNvPicPr>
            <a:picLocks noChangeAspect="1"/>
          </p:cNvPicPr>
          <p:nvPr/>
        </p:nvPicPr>
        <p:blipFill>
          <a:blip r:embed="rId3"/>
          <a:stretch>
            <a:fillRect/>
          </a:stretch>
        </p:blipFill>
        <p:spPr>
          <a:xfrm>
            <a:off x="782091" y="1835454"/>
            <a:ext cx="3377919" cy="2092207"/>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grpSp>
        <p:nvGrpSpPr>
          <p:cNvPr id="9" name="Group 8">
            <a:extLst>
              <a:ext uri="{FF2B5EF4-FFF2-40B4-BE49-F238E27FC236}">
                <a16:creationId xmlns:a16="http://schemas.microsoft.com/office/drawing/2014/main" id="{068F8D57-D074-42B3-B93E-A764854A673A}"/>
              </a:ext>
            </a:extLst>
          </p:cNvPr>
          <p:cNvGrpSpPr/>
          <p:nvPr/>
        </p:nvGrpSpPr>
        <p:grpSpPr>
          <a:xfrm>
            <a:off x="5561705" y="1576159"/>
            <a:ext cx="2097743" cy="1807568"/>
            <a:chOff x="4819426" y="1882672"/>
            <a:chExt cx="2097741" cy="1807568"/>
          </a:xfrm>
        </p:grpSpPr>
        <p:sp>
          <p:nvSpPr>
            <p:cNvPr id="13" name="Rectangle: Rounded Corners 12">
              <a:extLst>
                <a:ext uri="{FF2B5EF4-FFF2-40B4-BE49-F238E27FC236}">
                  <a16:creationId xmlns:a16="http://schemas.microsoft.com/office/drawing/2014/main" id="{7D460B4A-2BC1-4F76-A5FC-D754D2DA64B8}"/>
                </a:ext>
              </a:extLst>
            </p:cNvPr>
            <p:cNvSpPr/>
            <p:nvPr/>
          </p:nvSpPr>
          <p:spPr>
            <a:xfrm>
              <a:off x="6024282" y="3377901"/>
              <a:ext cx="892885" cy="312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Helvetica" panose="020B0604020202020204" pitchFamily="34" charset="0"/>
                <a:cs typeface="Helvetica" panose="020B0604020202020204" pitchFamily="34" charset="0"/>
              </a:endParaRPr>
            </a:p>
          </p:txBody>
        </p:sp>
        <p:sp>
          <p:nvSpPr>
            <p:cNvPr id="11" name="Rectangle: Rounded Corners 10">
              <a:extLst>
                <a:ext uri="{FF2B5EF4-FFF2-40B4-BE49-F238E27FC236}">
                  <a16:creationId xmlns:a16="http://schemas.microsoft.com/office/drawing/2014/main" id="{A1045B0A-9E61-412A-840C-053B2D36C81F}"/>
                </a:ext>
              </a:extLst>
            </p:cNvPr>
            <p:cNvSpPr/>
            <p:nvPr/>
          </p:nvSpPr>
          <p:spPr>
            <a:xfrm>
              <a:off x="4819426" y="1882672"/>
              <a:ext cx="484094" cy="4364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Helvetica" panose="020B0604020202020204" pitchFamily="34" charset="0"/>
                <a:cs typeface="Helvetica" panose="020B0604020202020204" pitchFamily="34" charset="0"/>
              </a:endParaRPr>
            </a:p>
          </p:txBody>
        </p:sp>
      </p:grpSp>
      <p:pic>
        <p:nvPicPr>
          <p:cNvPr id="14" name="Picture 2" descr="Image result for talking">
            <a:extLst>
              <a:ext uri="{FF2B5EF4-FFF2-40B4-BE49-F238E27FC236}">
                <a16:creationId xmlns:a16="http://schemas.microsoft.com/office/drawing/2014/main" id="{222711E7-3966-4862-8289-DF4C24EC6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54" y="4591804"/>
            <a:ext cx="3668196" cy="1935993"/>
          </a:xfrm>
          <a:prstGeom prst="rect">
            <a:avLst/>
          </a:prstGeom>
          <a:noFill/>
          <a:extLst>
            <a:ext uri="{909E8E84-426E-40DD-AFC4-6F175D3DCCD1}">
              <a14:hiddenFill xmlns:a14="http://schemas.microsoft.com/office/drawing/2010/main">
                <a:solidFill>
                  <a:srgbClr val="FFFFFF"/>
                </a:solidFill>
              </a14:hiddenFill>
            </a:ext>
          </a:extLst>
        </p:spPr>
      </p:pic>
      <p:sp>
        <p:nvSpPr>
          <p:cNvPr id="23" name="Oval Callout 7">
            <a:extLst>
              <a:ext uri="{FF2B5EF4-FFF2-40B4-BE49-F238E27FC236}">
                <a16:creationId xmlns:a16="http://schemas.microsoft.com/office/drawing/2014/main" id="{D36BB1D3-524F-4AF7-90FE-C061B43505A0}"/>
              </a:ext>
            </a:extLst>
          </p:cNvPr>
          <p:cNvSpPr/>
          <p:nvPr/>
        </p:nvSpPr>
        <p:spPr>
          <a:xfrm>
            <a:off x="5561710" y="1968470"/>
            <a:ext cx="4585908" cy="1652047"/>
          </a:xfrm>
          <a:prstGeom prst="wedgeEllipseCallout">
            <a:avLst>
              <a:gd name="adj1" fmla="val 17463"/>
              <a:gd name="adj2" fmla="val 900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bg1"/>
              </a:solidFill>
              <a:latin typeface="Helvetica" panose="020B0604020202020204" pitchFamily="34" charset="0"/>
              <a:cs typeface="Helvetica" panose="020B0604020202020204" pitchFamily="34" charset="0"/>
            </a:endParaRPr>
          </a:p>
        </p:txBody>
      </p:sp>
      <p:sp>
        <p:nvSpPr>
          <p:cNvPr id="24" name="TextBox 23">
            <a:extLst>
              <a:ext uri="{FF2B5EF4-FFF2-40B4-BE49-F238E27FC236}">
                <a16:creationId xmlns:a16="http://schemas.microsoft.com/office/drawing/2014/main" id="{1672D11D-1920-4A64-B0A9-D123B6D85CF6}"/>
              </a:ext>
            </a:extLst>
          </p:cNvPr>
          <p:cNvSpPr txBox="1"/>
          <p:nvPr/>
        </p:nvSpPr>
        <p:spPr>
          <a:xfrm>
            <a:off x="6184330" y="2388752"/>
            <a:ext cx="3214460" cy="830997"/>
          </a:xfrm>
          <a:prstGeom prst="rect">
            <a:avLst/>
          </a:prstGeom>
          <a:noFill/>
        </p:spPr>
        <p:txBody>
          <a:bodyPr wrap="square" rtlCol="0">
            <a:spAutoFit/>
          </a:bodyPr>
          <a:lstStyle/>
          <a:p>
            <a:pPr algn="ctr"/>
            <a:r>
              <a:rPr lang="en-GB" sz="2400">
                <a:latin typeface="Helvetica" panose="020B0604020202020204" pitchFamily="34" charset="0"/>
                <a:cs typeface="Helvetica" panose="020B0604020202020204" pitchFamily="34" charset="0"/>
              </a:rPr>
              <a:t>Can you say that in a full sentence, please?</a:t>
            </a:r>
          </a:p>
        </p:txBody>
      </p:sp>
    </p:spTree>
    <p:extLst>
      <p:ext uri="{BB962C8B-B14F-4D97-AF65-F5344CB8AC3E}">
        <p14:creationId xmlns:p14="http://schemas.microsoft.com/office/powerpoint/2010/main" val="13542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9" y="284621"/>
            <a:ext cx="448552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Mathematical thinking</a:t>
            </a:r>
          </a:p>
        </p:txBody>
      </p:sp>
      <p:grpSp>
        <p:nvGrpSpPr>
          <p:cNvPr id="9" name="Group 8">
            <a:extLst>
              <a:ext uri="{FF2B5EF4-FFF2-40B4-BE49-F238E27FC236}">
                <a16:creationId xmlns:a16="http://schemas.microsoft.com/office/drawing/2014/main" id="{068F8D57-D074-42B3-B93E-A764854A673A}"/>
              </a:ext>
            </a:extLst>
          </p:cNvPr>
          <p:cNvGrpSpPr/>
          <p:nvPr/>
        </p:nvGrpSpPr>
        <p:grpSpPr>
          <a:xfrm>
            <a:off x="5561705" y="1576159"/>
            <a:ext cx="2097743" cy="1807568"/>
            <a:chOff x="4819426" y="1882672"/>
            <a:chExt cx="2097741" cy="1807568"/>
          </a:xfrm>
        </p:grpSpPr>
        <p:sp>
          <p:nvSpPr>
            <p:cNvPr id="13" name="Rectangle: Rounded Corners 12">
              <a:extLst>
                <a:ext uri="{FF2B5EF4-FFF2-40B4-BE49-F238E27FC236}">
                  <a16:creationId xmlns:a16="http://schemas.microsoft.com/office/drawing/2014/main" id="{7D460B4A-2BC1-4F76-A5FC-D754D2DA64B8}"/>
                </a:ext>
              </a:extLst>
            </p:cNvPr>
            <p:cNvSpPr/>
            <p:nvPr/>
          </p:nvSpPr>
          <p:spPr>
            <a:xfrm>
              <a:off x="6024282" y="3377901"/>
              <a:ext cx="892885" cy="312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Helvetica" panose="020B0604020202020204" pitchFamily="34" charset="0"/>
                <a:cs typeface="Helvetica" panose="020B0604020202020204" pitchFamily="34" charset="0"/>
              </a:endParaRPr>
            </a:p>
          </p:txBody>
        </p:sp>
        <p:sp>
          <p:nvSpPr>
            <p:cNvPr id="11" name="Rectangle: Rounded Corners 10">
              <a:extLst>
                <a:ext uri="{FF2B5EF4-FFF2-40B4-BE49-F238E27FC236}">
                  <a16:creationId xmlns:a16="http://schemas.microsoft.com/office/drawing/2014/main" id="{A1045B0A-9E61-412A-840C-053B2D36C81F}"/>
                </a:ext>
              </a:extLst>
            </p:cNvPr>
            <p:cNvSpPr/>
            <p:nvPr/>
          </p:nvSpPr>
          <p:spPr>
            <a:xfrm>
              <a:off x="4819426" y="1882672"/>
              <a:ext cx="484094" cy="4364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Helvetica" panose="020B0604020202020204" pitchFamily="34" charset="0"/>
                <a:cs typeface="Helvetica" panose="020B0604020202020204" pitchFamily="34" charset="0"/>
              </a:endParaRPr>
            </a:p>
          </p:txBody>
        </p:sp>
      </p:grpSp>
      <p:sp>
        <p:nvSpPr>
          <p:cNvPr id="2" name="Thought Bubble: Cloud 1">
            <a:extLst>
              <a:ext uri="{FF2B5EF4-FFF2-40B4-BE49-F238E27FC236}">
                <a16:creationId xmlns:a16="http://schemas.microsoft.com/office/drawing/2014/main" id="{C570B35C-ECF2-4FA9-81F7-C1249D5D4969}"/>
              </a:ext>
            </a:extLst>
          </p:cNvPr>
          <p:cNvSpPr/>
          <p:nvPr/>
        </p:nvSpPr>
        <p:spPr>
          <a:xfrm>
            <a:off x="69461" y="4320177"/>
            <a:ext cx="3569439" cy="2104289"/>
          </a:xfrm>
          <a:prstGeom prst="cloudCallout">
            <a:avLst/>
          </a:prstGeom>
          <a:solidFill>
            <a:schemeClr val="accent6"/>
          </a:solidFill>
          <a:ln w="28575">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a:t>Can you see a pattern? What would come next?</a:t>
            </a:r>
          </a:p>
        </p:txBody>
      </p:sp>
      <p:sp>
        <p:nvSpPr>
          <p:cNvPr id="15" name="Thought Bubble: Cloud 14">
            <a:extLst>
              <a:ext uri="{FF2B5EF4-FFF2-40B4-BE49-F238E27FC236}">
                <a16:creationId xmlns:a16="http://schemas.microsoft.com/office/drawing/2014/main" id="{7D740A09-988C-4B67-98E1-8330A36B1C2F}"/>
              </a:ext>
            </a:extLst>
          </p:cNvPr>
          <p:cNvSpPr/>
          <p:nvPr/>
        </p:nvSpPr>
        <p:spPr>
          <a:xfrm>
            <a:off x="7710312" y="1530289"/>
            <a:ext cx="3549017" cy="2104289"/>
          </a:xfrm>
          <a:prstGeom prst="cloudCallout">
            <a:avLst/>
          </a:prstGeom>
          <a:solidFill>
            <a:schemeClr val="accent6"/>
          </a:solid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What’s the same? What’s different?</a:t>
            </a:r>
          </a:p>
        </p:txBody>
      </p:sp>
      <p:sp>
        <p:nvSpPr>
          <p:cNvPr id="16" name="Thought Bubble: Cloud 15">
            <a:extLst>
              <a:ext uri="{FF2B5EF4-FFF2-40B4-BE49-F238E27FC236}">
                <a16:creationId xmlns:a16="http://schemas.microsoft.com/office/drawing/2014/main" id="{94016DF0-16A9-4C2F-BD6A-5B4C8AE7CA40}"/>
              </a:ext>
            </a:extLst>
          </p:cNvPr>
          <p:cNvSpPr/>
          <p:nvPr/>
        </p:nvSpPr>
        <p:spPr>
          <a:xfrm>
            <a:off x="69457" y="1794402"/>
            <a:ext cx="3549017" cy="2104289"/>
          </a:xfrm>
          <a:prstGeom prst="cloudCallout">
            <a:avLst/>
          </a:prstGeom>
          <a:solidFill>
            <a:schemeClr val="accent6"/>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 do you think would happen if…?</a:t>
            </a:r>
          </a:p>
        </p:txBody>
      </p:sp>
      <p:sp>
        <p:nvSpPr>
          <p:cNvPr id="17" name="Thought Bubble: Cloud 16">
            <a:extLst>
              <a:ext uri="{FF2B5EF4-FFF2-40B4-BE49-F238E27FC236}">
                <a16:creationId xmlns:a16="http://schemas.microsoft.com/office/drawing/2014/main" id="{A643FBC0-D347-4837-B3DB-AB94B7D24F74}"/>
              </a:ext>
            </a:extLst>
          </p:cNvPr>
          <p:cNvSpPr/>
          <p:nvPr/>
        </p:nvSpPr>
        <p:spPr>
          <a:xfrm>
            <a:off x="3808382" y="1270534"/>
            <a:ext cx="3769887" cy="2104289"/>
          </a:xfrm>
          <a:prstGeom prst="cloudCallout">
            <a:avLst/>
          </a:prstGeom>
          <a:solidFill>
            <a:schemeClr val="accent6"/>
          </a:solid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dirty="0">
                <a:solidFill>
                  <a:prstClr val="black"/>
                </a:solidFill>
                <a:cs typeface="Helvetica" panose="020B0604020202020204" pitchFamily="34" charset="0"/>
              </a:rPr>
              <a:t>Do you think … would always happen?</a:t>
            </a:r>
          </a:p>
        </p:txBody>
      </p:sp>
      <p:sp>
        <p:nvSpPr>
          <p:cNvPr id="18" name="Thought Bubble: Cloud 17">
            <a:extLst>
              <a:ext uri="{FF2B5EF4-FFF2-40B4-BE49-F238E27FC236}">
                <a16:creationId xmlns:a16="http://schemas.microsoft.com/office/drawing/2014/main" id="{B1CBBEBA-BE3E-4AE9-A305-0B6B0AC1AD75}"/>
              </a:ext>
            </a:extLst>
          </p:cNvPr>
          <p:cNvSpPr/>
          <p:nvPr/>
        </p:nvSpPr>
        <p:spPr>
          <a:xfrm>
            <a:off x="7968617" y="4045180"/>
            <a:ext cx="3549017" cy="2104289"/>
          </a:xfrm>
          <a:prstGeom prst="cloudCallout">
            <a:avLst/>
          </a:prstGeom>
          <a:solidFill>
            <a:schemeClr val="accent6"/>
          </a:solidFill>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 else could  go in this set? What couldn’t?</a:t>
            </a:r>
          </a:p>
        </p:txBody>
      </p:sp>
      <p:sp>
        <p:nvSpPr>
          <p:cNvPr id="19" name="Thought Bubble: Cloud 18">
            <a:extLst>
              <a:ext uri="{FF2B5EF4-FFF2-40B4-BE49-F238E27FC236}">
                <a16:creationId xmlns:a16="http://schemas.microsoft.com/office/drawing/2014/main" id="{6DAF8F01-3216-47C4-AACB-9BD5F24F6988}"/>
              </a:ext>
            </a:extLst>
          </p:cNvPr>
          <p:cNvSpPr/>
          <p:nvPr/>
        </p:nvSpPr>
        <p:spPr>
          <a:xfrm>
            <a:off x="4029246" y="3951658"/>
            <a:ext cx="3549017" cy="2104289"/>
          </a:xfrm>
          <a:prstGeom prst="cloudCallout">
            <a:avLst/>
          </a:prstGeom>
          <a:solidFill>
            <a:schemeClr val="accent6"/>
          </a:solidFill>
          <a:ln w="28575">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How do you know that? </a:t>
            </a:r>
          </a:p>
        </p:txBody>
      </p:sp>
    </p:spTree>
    <p:extLst>
      <p:ext uri="{BB962C8B-B14F-4D97-AF65-F5344CB8AC3E}">
        <p14:creationId xmlns:p14="http://schemas.microsoft.com/office/powerpoint/2010/main" val="37942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09108" y="312135"/>
            <a:ext cx="726192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Creating a positive attitude to maths</a:t>
            </a:r>
          </a:p>
        </p:txBody>
      </p:sp>
      <p:sp>
        <p:nvSpPr>
          <p:cNvPr id="7" name="TextBox 6">
            <a:extLst>
              <a:ext uri="{FF2B5EF4-FFF2-40B4-BE49-F238E27FC236}">
                <a16:creationId xmlns:a16="http://schemas.microsoft.com/office/drawing/2014/main" id="{940333DC-824E-4FB5-BC8A-F27F68DE05EB}"/>
              </a:ext>
            </a:extLst>
          </p:cNvPr>
          <p:cNvSpPr txBox="1"/>
          <p:nvPr/>
        </p:nvSpPr>
        <p:spPr>
          <a:xfrm>
            <a:off x="1446361" y="1231766"/>
            <a:ext cx="8545088" cy="4536819"/>
          </a:xfrm>
          <a:prstGeom prst="rect">
            <a:avLst/>
          </a:prstGeom>
          <a:noFill/>
        </p:spPr>
        <p:txBody>
          <a:bodyPr wrap="square" rtlCol="0">
            <a:spAutoFit/>
          </a:bodyPr>
          <a:lstStyle/>
          <a:p>
            <a:pPr marL="342882" indent="-342882">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Talk to your children about everyday maths</a:t>
            </a:r>
          </a:p>
          <a:p>
            <a:pPr marL="342882" indent="-342882">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Play maths games with them </a:t>
            </a:r>
          </a:p>
          <a:p>
            <a:pPr marL="342882" indent="-342882">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Value mistakes as learning opportunities</a:t>
            </a:r>
          </a:p>
          <a:p>
            <a:pPr marL="342882" indent="-342882">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Recognise that there is more than one way to work things out</a:t>
            </a:r>
          </a:p>
          <a:p>
            <a:pPr marL="342882" indent="-342882">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Praise children for effort over outcome</a:t>
            </a:r>
          </a:p>
          <a:p>
            <a:pPr marL="342882" indent="-342882">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Avoid saying things like “I’m useless at maths”</a:t>
            </a:r>
          </a:p>
        </p:txBody>
      </p:sp>
    </p:spTree>
    <p:extLst>
      <p:ext uri="{BB962C8B-B14F-4D97-AF65-F5344CB8AC3E}">
        <p14:creationId xmlns:p14="http://schemas.microsoft.com/office/powerpoint/2010/main" val="15871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59" y="185325"/>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7" y="284621"/>
            <a:ext cx="2167773" cy="584775"/>
          </a:xfrm>
          <a:prstGeom prst="rect">
            <a:avLst/>
          </a:prstGeom>
          <a:noFill/>
        </p:spPr>
        <p:txBody>
          <a:bodyPr wrap="none" rtlCol="0" anchor="t">
            <a:spAutoFit/>
          </a:bodyPr>
          <a:lstStyle/>
          <a:p>
            <a:r>
              <a:rPr lang="en-GB" sz="3200" b="1" dirty="0">
                <a:solidFill>
                  <a:schemeClr val="bg1"/>
                </a:solidFill>
              </a:rPr>
              <a:t>Big Pictures</a:t>
            </a:r>
          </a:p>
        </p:txBody>
      </p:sp>
      <p:pic>
        <p:nvPicPr>
          <p:cNvPr id="3" name="Picture 2">
            <a:extLst>
              <a:ext uri="{FF2B5EF4-FFF2-40B4-BE49-F238E27FC236}">
                <a16:creationId xmlns:a16="http://schemas.microsoft.com/office/drawing/2014/main" id="{822437BE-E8C7-4805-9E7C-1789AE25904D}"/>
              </a:ext>
            </a:extLst>
          </p:cNvPr>
          <p:cNvPicPr>
            <a:picLocks noChangeAspect="1"/>
          </p:cNvPicPr>
          <p:nvPr/>
        </p:nvPicPr>
        <p:blipFill>
          <a:blip r:embed="rId3"/>
          <a:stretch>
            <a:fillRect/>
          </a:stretch>
        </p:blipFill>
        <p:spPr>
          <a:xfrm>
            <a:off x="856893" y="1263982"/>
            <a:ext cx="6121828" cy="4330041"/>
          </a:xfrm>
          <a:prstGeom prst="rect">
            <a:avLst/>
          </a:prstGeom>
        </p:spPr>
      </p:pic>
      <p:sp>
        <p:nvSpPr>
          <p:cNvPr id="2" name="Speech Bubble: Rectangle 1">
            <a:extLst>
              <a:ext uri="{FF2B5EF4-FFF2-40B4-BE49-F238E27FC236}">
                <a16:creationId xmlns:a16="http://schemas.microsoft.com/office/drawing/2014/main" id="{11F8D4A0-BCAF-41E9-B037-918D70457FEE}"/>
              </a:ext>
            </a:extLst>
          </p:cNvPr>
          <p:cNvSpPr/>
          <p:nvPr/>
        </p:nvSpPr>
        <p:spPr>
          <a:xfrm>
            <a:off x="7360325" y="1978097"/>
            <a:ext cx="3974793" cy="1380265"/>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0000"/>
                </a:solidFill>
                <a:latin typeface="Arial" panose="020B0604020202020204" pitchFamily="34" charset="0"/>
                <a:cs typeface="Arial" panose="020B0604020202020204" pitchFamily="34" charset="0"/>
              </a:rPr>
              <a:t>What maths can you see?</a:t>
            </a:r>
            <a:endParaRPr lang="en-US" sz="1801"/>
          </a:p>
          <a:p>
            <a:r>
              <a:rPr lang="en-GB" sz="1801"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C6FE3A2B-5E4B-44A9-8DBE-DD4E544DEA96}"/>
              </a:ext>
            </a:extLst>
          </p:cNvPr>
          <p:cNvPicPr>
            <a:picLocks noChangeAspect="1"/>
          </p:cNvPicPr>
          <p:nvPr/>
        </p:nvPicPr>
        <p:blipFill>
          <a:blip r:embed="rId4"/>
          <a:stretch>
            <a:fillRect/>
          </a:stretch>
        </p:blipFill>
        <p:spPr>
          <a:xfrm>
            <a:off x="9670712" y="3626323"/>
            <a:ext cx="1121761" cy="1329044"/>
          </a:xfrm>
          <a:prstGeom prst="rect">
            <a:avLst/>
          </a:prstGeom>
        </p:spPr>
      </p:pic>
      <p:sp>
        <p:nvSpPr>
          <p:cNvPr id="11" name="Rectangle 10">
            <a:extLst>
              <a:ext uri="{FF2B5EF4-FFF2-40B4-BE49-F238E27FC236}">
                <a16:creationId xmlns:a16="http://schemas.microsoft.com/office/drawing/2014/main" id="{6D5FC246-46EF-4369-83E0-42E47A46F1C3}"/>
              </a:ext>
            </a:extLst>
          </p:cNvPr>
          <p:cNvSpPr/>
          <p:nvPr/>
        </p:nvSpPr>
        <p:spPr>
          <a:xfrm>
            <a:off x="2748513" y="6066949"/>
            <a:ext cx="5901220"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1" dirty="0">
                <a:solidFill>
                  <a:schemeClr val="tx1"/>
                </a:solidFill>
                <a:latin typeface="Arial" panose="020B0604020202020204" pitchFamily="34" charset="0"/>
                <a:cs typeface="Arial" panose="020B0604020202020204" pitchFamily="34" charset="0"/>
              </a:rPr>
              <a:t>equation   add   addition   plus   is equal to   part   whole</a:t>
            </a:r>
          </a:p>
        </p:txBody>
      </p:sp>
      <p:pic>
        <p:nvPicPr>
          <p:cNvPr id="9" name="Picture 8">
            <a:extLst>
              <a:ext uri="{FF2B5EF4-FFF2-40B4-BE49-F238E27FC236}">
                <a16:creationId xmlns:a16="http://schemas.microsoft.com/office/drawing/2014/main" id="{7926EE3D-C2DA-4021-9B28-ED608A2CD974}"/>
              </a:ext>
            </a:extLst>
          </p:cNvPr>
          <p:cNvPicPr/>
          <p:nvPr/>
        </p:nvPicPr>
        <p:blipFill rotWithShape="1">
          <a:blip r:embed="rId5">
            <a:extLst>
              <a:ext uri="{28A0092B-C50C-407E-A947-70E740481C1C}">
                <a14:useLocalDpi xmlns:a14="http://schemas.microsoft.com/office/drawing/2010/main" val="0"/>
              </a:ext>
            </a:extLst>
          </a:blip>
          <a:srcRect l="2415" t="2397" r="2728" b="6044"/>
          <a:stretch/>
        </p:blipFill>
        <p:spPr bwMode="auto">
          <a:xfrm>
            <a:off x="9686243" y="5331582"/>
            <a:ext cx="1648868" cy="1038335"/>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8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126873" y="180071"/>
            <a:ext cx="8311891"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Addition and Subtraction Curriculum Map</a:t>
            </a:r>
          </a:p>
        </p:txBody>
      </p:sp>
      <p:pic>
        <p:nvPicPr>
          <p:cNvPr id="3" name="Picture 2">
            <a:extLst>
              <a:ext uri="{FF2B5EF4-FFF2-40B4-BE49-F238E27FC236}">
                <a16:creationId xmlns:a16="http://schemas.microsoft.com/office/drawing/2014/main" id="{13F07AB6-469D-689A-3FA5-477B6288BFC3}"/>
              </a:ext>
            </a:extLst>
          </p:cNvPr>
          <p:cNvPicPr>
            <a:picLocks noChangeAspect="1"/>
          </p:cNvPicPr>
          <p:nvPr/>
        </p:nvPicPr>
        <p:blipFill>
          <a:blip r:embed="rId3"/>
          <a:stretch>
            <a:fillRect/>
          </a:stretch>
        </p:blipFill>
        <p:spPr>
          <a:xfrm>
            <a:off x="304684" y="1200158"/>
            <a:ext cx="3082869" cy="4186399"/>
          </a:xfrm>
          <a:prstGeom prst="rect">
            <a:avLst/>
          </a:prstGeom>
        </p:spPr>
      </p:pic>
      <p:pic>
        <p:nvPicPr>
          <p:cNvPr id="6" name="Picture 5">
            <a:extLst>
              <a:ext uri="{FF2B5EF4-FFF2-40B4-BE49-F238E27FC236}">
                <a16:creationId xmlns:a16="http://schemas.microsoft.com/office/drawing/2014/main" id="{DC6E8AC0-B734-9104-D988-6FDC9835CD93}"/>
              </a:ext>
            </a:extLst>
          </p:cNvPr>
          <p:cNvPicPr>
            <a:picLocks noChangeAspect="1"/>
          </p:cNvPicPr>
          <p:nvPr/>
        </p:nvPicPr>
        <p:blipFill>
          <a:blip r:embed="rId4"/>
          <a:stretch>
            <a:fillRect/>
          </a:stretch>
        </p:blipFill>
        <p:spPr>
          <a:xfrm>
            <a:off x="8804452" y="3636257"/>
            <a:ext cx="2983737" cy="3067785"/>
          </a:xfrm>
          <a:prstGeom prst="rect">
            <a:avLst/>
          </a:prstGeom>
        </p:spPr>
      </p:pic>
      <p:pic>
        <p:nvPicPr>
          <p:cNvPr id="10" name="Picture 9">
            <a:extLst>
              <a:ext uri="{FF2B5EF4-FFF2-40B4-BE49-F238E27FC236}">
                <a16:creationId xmlns:a16="http://schemas.microsoft.com/office/drawing/2014/main" id="{999C1AF8-94FA-3227-5015-53C386ACE6A2}"/>
              </a:ext>
            </a:extLst>
          </p:cNvPr>
          <p:cNvPicPr>
            <a:picLocks noChangeAspect="1"/>
          </p:cNvPicPr>
          <p:nvPr/>
        </p:nvPicPr>
        <p:blipFill>
          <a:blip r:embed="rId5"/>
          <a:stretch>
            <a:fillRect/>
          </a:stretch>
        </p:blipFill>
        <p:spPr>
          <a:xfrm>
            <a:off x="3772409" y="1188010"/>
            <a:ext cx="5565567" cy="2376647"/>
          </a:xfrm>
          <a:prstGeom prst="rect">
            <a:avLst/>
          </a:prstGeom>
        </p:spPr>
      </p:pic>
      <p:sp>
        <p:nvSpPr>
          <p:cNvPr id="11" name="TextBox 10">
            <a:extLst>
              <a:ext uri="{FF2B5EF4-FFF2-40B4-BE49-F238E27FC236}">
                <a16:creationId xmlns:a16="http://schemas.microsoft.com/office/drawing/2014/main" id="{D7B90B84-6654-D783-60CB-5DD501788573}"/>
              </a:ext>
            </a:extLst>
          </p:cNvPr>
          <p:cNvSpPr txBox="1"/>
          <p:nvPr/>
        </p:nvSpPr>
        <p:spPr>
          <a:xfrm>
            <a:off x="403817" y="5424652"/>
            <a:ext cx="1072601" cy="523220"/>
          </a:xfrm>
          <a:prstGeom prst="rect">
            <a:avLst/>
          </a:prstGeom>
          <a:noFill/>
        </p:spPr>
        <p:txBody>
          <a:bodyPr wrap="none" rtlCol="0">
            <a:spAutoFit/>
          </a:bodyPr>
          <a:lstStyle/>
          <a:p>
            <a:r>
              <a:rPr lang="en-GB" sz="2800" dirty="0"/>
              <a:t>Year 1</a:t>
            </a:r>
          </a:p>
        </p:txBody>
      </p:sp>
      <p:sp>
        <p:nvSpPr>
          <p:cNvPr id="12" name="TextBox 11">
            <a:extLst>
              <a:ext uri="{FF2B5EF4-FFF2-40B4-BE49-F238E27FC236}">
                <a16:creationId xmlns:a16="http://schemas.microsoft.com/office/drawing/2014/main" id="{ED1ED6F1-8B36-D96D-B481-148EF0C710E3}"/>
              </a:ext>
            </a:extLst>
          </p:cNvPr>
          <p:cNvSpPr txBox="1"/>
          <p:nvPr/>
        </p:nvSpPr>
        <p:spPr>
          <a:xfrm>
            <a:off x="9582155" y="1471453"/>
            <a:ext cx="946413" cy="461665"/>
          </a:xfrm>
          <a:prstGeom prst="rect">
            <a:avLst/>
          </a:prstGeom>
          <a:noFill/>
        </p:spPr>
        <p:txBody>
          <a:bodyPr wrap="none" rtlCol="0">
            <a:spAutoFit/>
          </a:bodyPr>
          <a:lstStyle/>
          <a:p>
            <a:r>
              <a:rPr lang="en-GB" sz="2400" dirty="0"/>
              <a:t>Year 3</a:t>
            </a:r>
          </a:p>
        </p:txBody>
      </p:sp>
      <p:sp>
        <p:nvSpPr>
          <p:cNvPr id="13" name="TextBox 12">
            <a:extLst>
              <a:ext uri="{FF2B5EF4-FFF2-40B4-BE49-F238E27FC236}">
                <a16:creationId xmlns:a16="http://schemas.microsoft.com/office/drawing/2014/main" id="{0C13D041-5775-3C57-68DE-64D1FED2FC88}"/>
              </a:ext>
            </a:extLst>
          </p:cNvPr>
          <p:cNvSpPr txBox="1"/>
          <p:nvPr/>
        </p:nvSpPr>
        <p:spPr>
          <a:xfrm>
            <a:off x="7522308" y="5766321"/>
            <a:ext cx="1054712" cy="584775"/>
          </a:xfrm>
          <a:prstGeom prst="rect">
            <a:avLst/>
          </a:prstGeom>
          <a:noFill/>
        </p:spPr>
        <p:txBody>
          <a:bodyPr wrap="none" rtlCol="0">
            <a:spAutoFit/>
          </a:bodyPr>
          <a:lstStyle/>
          <a:p>
            <a:r>
              <a:rPr lang="en-GB" sz="3200" dirty="0"/>
              <a:t>UKS2</a:t>
            </a:r>
          </a:p>
        </p:txBody>
      </p:sp>
    </p:spTree>
    <p:extLst>
      <p:ext uri="{BB962C8B-B14F-4D97-AF65-F5344CB8AC3E}">
        <p14:creationId xmlns:p14="http://schemas.microsoft.com/office/powerpoint/2010/main" val="162364748"/>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1cfb3a3-a88c-4ec4-ab12-cd9a6f9a1c00">
      <UserInfo>
        <DisplayName>James Protheroe</DisplayName>
        <AccountId>17313</AccountId>
        <AccountType/>
      </UserInfo>
    </SharedWithUsers>
    <TaxCatchAll xmlns="31cfb3a3-a88c-4ec4-ab12-cd9a6f9a1c00" xsi:nil="true"/>
    <lcf76f155ced4ddcb4097134ff3c332f xmlns="f34d5f3d-4ce8-409f-b2e5-c4fbe0e96c8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08A281DCC6CE4BB91A08A773CEDCB1" ma:contentTypeVersion="18" ma:contentTypeDescription="Create a new document." ma:contentTypeScope="" ma:versionID="393f20c4753ba834538940380db7c974">
  <xsd:schema xmlns:xsd="http://www.w3.org/2001/XMLSchema" xmlns:xs="http://www.w3.org/2001/XMLSchema" xmlns:p="http://schemas.microsoft.com/office/2006/metadata/properties" xmlns:ns2="f34d5f3d-4ce8-409f-b2e5-c4fbe0e96c83" xmlns:ns3="31cfb3a3-a88c-4ec4-ab12-cd9a6f9a1c00" targetNamespace="http://schemas.microsoft.com/office/2006/metadata/properties" ma:root="true" ma:fieldsID="cfb59599cfb892d3554b94e9023b91da" ns2:_="" ns3:_="">
    <xsd:import namespace="f34d5f3d-4ce8-409f-b2e5-c4fbe0e96c83"/>
    <xsd:import namespace="31cfb3a3-a88c-4ec4-ab12-cd9a6f9a1c0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d5f3d-4ce8-409f-b2e5-c4fbe0e96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cfb3a3-a88c-4ec4-ab12-cd9a6f9a1c0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47543-9192-4b63-84cb-9ec247af8223}" ma:internalName="TaxCatchAll" ma:showField="CatchAllData" ma:web="31cfb3a3-a88c-4ec4-ab12-cd9a6f9a1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E2AEA-061A-4B43-8AE9-9489AC569724}">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www.w3.org/XML/1998/namespace"/>
    <ds:schemaRef ds:uri="f34d5f3d-4ce8-409f-b2e5-c4fbe0e96c83"/>
    <ds:schemaRef ds:uri="http://schemas.microsoft.com/office/infopath/2007/PartnerControls"/>
    <ds:schemaRef ds:uri="http://schemas.openxmlformats.org/package/2006/metadata/core-properties"/>
    <ds:schemaRef ds:uri="31cfb3a3-a88c-4ec4-ab12-cd9a6f9a1c00"/>
  </ds:schemaRefs>
</ds:datastoreItem>
</file>

<file path=customXml/itemProps2.xml><?xml version="1.0" encoding="utf-8"?>
<ds:datastoreItem xmlns:ds="http://schemas.openxmlformats.org/officeDocument/2006/customXml" ds:itemID="{36690ED9-5893-4EB9-A6AA-1D1CC6E1DC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d5f3d-4ce8-409f-b2e5-c4fbe0e96c83"/>
    <ds:schemaRef ds:uri="31cfb3a3-a88c-4ec4-ab12-cd9a6f9a1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1733AF-E521-4CA5-BF7E-D076CD99DA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1067</TotalTime>
  <Words>2907</Words>
  <Application>Microsoft Office PowerPoint</Application>
  <PresentationFormat>Widescreen</PresentationFormat>
  <Paragraphs>220</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Cambria Math</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Michael Walsh</cp:lastModifiedBy>
  <cp:revision>103</cp:revision>
  <cp:lastPrinted>2024-02-05T07:32:04Z</cp:lastPrinted>
  <dcterms:created xsi:type="dcterms:W3CDTF">2019-05-09T13:58:51Z</dcterms:created>
  <dcterms:modified xsi:type="dcterms:W3CDTF">2024-02-05T07:50:16Z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0x0101009E08A281DCC6CE4BB91A08A773CEDCB1</vt:lpwstr>
  </property>
  <property fmtid="{D5CDD505-2E9C-101B-9397-08002B2CF9AE}" pid="3" name="MediaServiceImageTags">
    <vt:lpwstr/>
  </property>
</Properties>
</file>