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sldIdLst>
    <p:sldId id="278" r:id="rId2"/>
    <p:sldId id="257" r:id="rId3"/>
    <p:sldId id="271" r:id="rId4"/>
    <p:sldId id="258" r:id="rId5"/>
    <p:sldId id="272" r:id="rId6"/>
    <p:sldId id="274" r:id="rId7"/>
    <p:sldId id="275" r:id="rId8"/>
    <p:sldId id="276" r:id="rId9"/>
    <p:sldId id="277" r:id="rId10"/>
    <p:sldId id="273" r:id="rId1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988AFB-F478-47CA-9A44-A53B7B8BD12E}" v="3" dt="2025-05-20T12:58:05.4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0349" autoAdjust="0"/>
  </p:normalViewPr>
  <p:slideViewPr>
    <p:cSldViewPr snapToGrid="0">
      <p:cViewPr varScale="1">
        <p:scale>
          <a:sx n="59" d="100"/>
          <a:sy n="59" d="100"/>
        </p:scale>
        <p:origin x="10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Walsh" userId="d4aac614-bf9a-4f8d-8a27-f9866429ffd8" providerId="ADAL" clId="{08988AFB-F478-47CA-9A44-A53B7B8BD12E}"/>
    <pc:docChg chg="custSel addSld modSld modNotesMaster">
      <pc:chgData name="Michael Walsh" userId="d4aac614-bf9a-4f8d-8a27-f9866429ffd8" providerId="ADAL" clId="{08988AFB-F478-47CA-9A44-A53B7B8BD12E}" dt="2025-05-20T13:04:05.544" v="1375" actId="20577"/>
      <pc:docMkLst>
        <pc:docMk/>
      </pc:docMkLst>
      <pc:sldChg chg="modSp mod">
        <pc:chgData name="Michael Walsh" userId="d4aac614-bf9a-4f8d-8a27-f9866429ffd8" providerId="ADAL" clId="{08988AFB-F478-47CA-9A44-A53B7B8BD12E}" dt="2025-05-15T12:18:33.914" v="154" actId="20577"/>
        <pc:sldMkLst>
          <pc:docMk/>
          <pc:sldMk cId="2360260197" sldId="257"/>
        </pc:sldMkLst>
        <pc:spChg chg="mod">
          <ac:chgData name="Michael Walsh" userId="d4aac614-bf9a-4f8d-8a27-f9866429ffd8" providerId="ADAL" clId="{08988AFB-F478-47CA-9A44-A53B7B8BD12E}" dt="2025-05-15T12:18:27.532" v="138" actId="20577"/>
          <ac:spMkLst>
            <pc:docMk/>
            <pc:sldMk cId="2360260197" sldId="257"/>
            <ac:spMk id="2" creationId="{00000000-0000-0000-0000-000000000000}"/>
          </ac:spMkLst>
        </pc:spChg>
        <pc:spChg chg="mod">
          <ac:chgData name="Michael Walsh" userId="d4aac614-bf9a-4f8d-8a27-f9866429ffd8" providerId="ADAL" clId="{08988AFB-F478-47CA-9A44-A53B7B8BD12E}" dt="2025-05-15T12:18:33.914" v="154" actId="20577"/>
          <ac:spMkLst>
            <pc:docMk/>
            <pc:sldMk cId="2360260197" sldId="257"/>
            <ac:spMk id="3" creationId="{00000000-0000-0000-0000-000000000000}"/>
          </ac:spMkLst>
        </pc:spChg>
      </pc:sldChg>
      <pc:sldChg chg="modSp mod">
        <pc:chgData name="Michael Walsh" userId="d4aac614-bf9a-4f8d-8a27-f9866429ffd8" providerId="ADAL" clId="{08988AFB-F478-47CA-9A44-A53B7B8BD12E}" dt="2025-05-15T12:28:27.596" v="240" actId="20577"/>
        <pc:sldMkLst>
          <pc:docMk/>
          <pc:sldMk cId="1258288164" sldId="258"/>
        </pc:sldMkLst>
        <pc:spChg chg="mod">
          <ac:chgData name="Michael Walsh" userId="d4aac614-bf9a-4f8d-8a27-f9866429ffd8" providerId="ADAL" clId="{08988AFB-F478-47CA-9A44-A53B7B8BD12E}" dt="2025-05-15T12:28:27.596" v="240" actId="20577"/>
          <ac:spMkLst>
            <pc:docMk/>
            <pc:sldMk cId="1258288164" sldId="258"/>
            <ac:spMk id="3" creationId="{00000000-0000-0000-0000-000000000000}"/>
          </ac:spMkLst>
        </pc:spChg>
      </pc:sldChg>
      <pc:sldChg chg="modSp mod">
        <pc:chgData name="Michael Walsh" userId="d4aac614-bf9a-4f8d-8a27-f9866429ffd8" providerId="ADAL" clId="{08988AFB-F478-47CA-9A44-A53B7B8BD12E}" dt="2025-05-15T12:20:10.752" v="156" actId="20577"/>
        <pc:sldMkLst>
          <pc:docMk/>
          <pc:sldMk cId="1961216543" sldId="273"/>
        </pc:sldMkLst>
        <pc:spChg chg="mod">
          <ac:chgData name="Michael Walsh" userId="d4aac614-bf9a-4f8d-8a27-f9866429ffd8" providerId="ADAL" clId="{08988AFB-F478-47CA-9A44-A53B7B8BD12E}" dt="2025-05-15T12:20:10.752" v="156" actId="20577"/>
          <ac:spMkLst>
            <pc:docMk/>
            <pc:sldMk cId="1961216543" sldId="273"/>
            <ac:spMk id="3" creationId="{7DD22771-1EC1-60FB-23BD-4894A4D98E98}"/>
          </ac:spMkLst>
        </pc:spChg>
      </pc:sldChg>
      <pc:sldChg chg="addSp delSp modSp new mod">
        <pc:chgData name="Michael Walsh" userId="d4aac614-bf9a-4f8d-8a27-f9866429ffd8" providerId="ADAL" clId="{08988AFB-F478-47CA-9A44-A53B7B8BD12E}" dt="2025-05-15T12:22:55.167" v="176" actId="1076"/>
        <pc:sldMkLst>
          <pc:docMk/>
          <pc:sldMk cId="3874565792" sldId="274"/>
        </pc:sldMkLst>
        <pc:picChg chg="add mod">
          <ac:chgData name="Michael Walsh" userId="d4aac614-bf9a-4f8d-8a27-f9866429ffd8" providerId="ADAL" clId="{08988AFB-F478-47CA-9A44-A53B7B8BD12E}" dt="2025-05-15T12:22:55.167" v="176" actId="1076"/>
          <ac:picMkLst>
            <pc:docMk/>
            <pc:sldMk cId="3874565792" sldId="274"/>
            <ac:picMk id="5" creationId="{3139C137-0A23-E324-3B20-0BCCF8102586}"/>
          </ac:picMkLst>
        </pc:picChg>
      </pc:sldChg>
      <pc:sldChg chg="addSp delSp modSp add mod">
        <pc:chgData name="Michael Walsh" userId="d4aac614-bf9a-4f8d-8a27-f9866429ffd8" providerId="ADAL" clId="{08988AFB-F478-47CA-9A44-A53B7B8BD12E}" dt="2025-05-18T18:48:46.953" v="1324" actId="14100"/>
        <pc:sldMkLst>
          <pc:docMk/>
          <pc:sldMk cId="589933451" sldId="275"/>
        </pc:sldMkLst>
        <pc:picChg chg="add mod">
          <ac:chgData name="Michael Walsh" userId="d4aac614-bf9a-4f8d-8a27-f9866429ffd8" providerId="ADAL" clId="{08988AFB-F478-47CA-9A44-A53B7B8BD12E}" dt="2025-05-18T18:48:46.953" v="1324" actId="14100"/>
          <ac:picMkLst>
            <pc:docMk/>
            <pc:sldMk cId="589933451" sldId="275"/>
            <ac:picMk id="3" creationId="{3A31E9E6-C8F1-39B2-461E-6E1C1275ED35}"/>
          </ac:picMkLst>
        </pc:picChg>
      </pc:sldChg>
      <pc:sldChg chg="addSp delSp modSp add mod">
        <pc:chgData name="Michael Walsh" userId="d4aac614-bf9a-4f8d-8a27-f9866429ffd8" providerId="ADAL" clId="{08988AFB-F478-47CA-9A44-A53B7B8BD12E}" dt="2025-05-18T18:49:26.970" v="1336" actId="1076"/>
        <pc:sldMkLst>
          <pc:docMk/>
          <pc:sldMk cId="3342606343" sldId="276"/>
        </pc:sldMkLst>
        <pc:spChg chg="add mod">
          <ac:chgData name="Michael Walsh" userId="d4aac614-bf9a-4f8d-8a27-f9866429ffd8" providerId="ADAL" clId="{08988AFB-F478-47CA-9A44-A53B7B8BD12E}" dt="2025-05-18T18:49:26.970" v="1336" actId="1076"/>
          <ac:spMkLst>
            <pc:docMk/>
            <pc:sldMk cId="3342606343" sldId="276"/>
            <ac:spMk id="2" creationId="{D7085738-4D06-7013-92C1-9FA26E22CC77}"/>
          </ac:spMkLst>
        </pc:spChg>
      </pc:sldChg>
      <pc:sldChg chg="addSp modSp add mod">
        <pc:chgData name="Michael Walsh" userId="d4aac614-bf9a-4f8d-8a27-f9866429ffd8" providerId="ADAL" clId="{08988AFB-F478-47CA-9A44-A53B7B8BD12E}" dt="2025-05-18T18:49:14.566" v="1334" actId="1076"/>
        <pc:sldMkLst>
          <pc:docMk/>
          <pc:sldMk cId="1894561876" sldId="277"/>
        </pc:sldMkLst>
        <pc:spChg chg="add mod">
          <ac:chgData name="Michael Walsh" userId="d4aac614-bf9a-4f8d-8a27-f9866429ffd8" providerId="ADAL" clId="{08988AFB-F478-47CA-9A44-A53B7B8BD12E}" dt="2025-05-18T18:49:14.566" v="1334" actId="1076"/>
          <ac:spMkLst>
            <pc:docMk/>
            <pc:sldMk cId="1894561876" sldId="277"/>
            <ac:spMk id="2" creationId="{2ADB741F-611E-29B2-320A-B0769CDDD3B0}"/>
          </ac:spMkLst>
        </pc:spChg>
      </pc:sldChg>
      <pc:sldChg chg="modSp new mod">
        <pc:chgData name="Michael Walsh" userId="d4aac614-bf9a-4f8d-8a27-f9866429ffd8" providerId="ADAL" clId="{08988AFB-F478-47CA-9A44-A53B7B8BD12E}" dt="2025-05-20T13:04:05.544" v="1375" actId="20577"/>
        <pc:sldMkLst>
          <pc:docMk/>
          <pc:sldMk cId="384957131" sldId="278"/>
        </pc:sldMkLst>
        <pc:spChg chg="mod">
          <ac:chgData name="Michael Walsh" userId="d4aac614-bf9a-4f8d-8a27-f9866429ffd8" providerId="ADAL" clId="{08988AFB-F478-47CA-9A44-A53B7B8BD12E}" dt="2025-05-20T13:03:55.075" v="1345" actId="20577"/>
          <ac:spMkLst>
            <pc:docMk/>
            <pc:sldMk cId="384957131" sldId="278"/>
            <ac:spMk id="2" creationId="{B8B9F9A4-DA34-AF3C-3D4E-9FEF2526398B}"/>
          </ac:spMkLst>
        </pc:spChg>
        <pc:spChg chg="mod">
          <ac:chgData name="Michael Walsh" userId="d4aac614-bf9a-4f8d-8a27-f9866429ffd8" providerId="ADAL" clId="{08988AFB-F478-47CA-9A44-A53B7B8BD12E}" dt="2025-05-20T13:04:05.544" v="1375" actId="20577"/>
          <ac:spMkLst>
            <pc:docMk/>
            <pc:sldMk cId="384957131" sldId="278"/>
            <ac:spMk id="3" creationId="{1FB12B84-7AA8-C359-7F24-D4FCF5E5F3D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938" y="0"/>
            <a:ext cx="3037840" cy="466435"/>
          </a:xfrm>
          <a:prstGeom prst="rect">
            <a:avLst/>
          </a:prstGeom>
        </p:spPr>
        <p:txBody>
          <a:bodyPr vert="horz" lIns="91440" tIns="45720" rIns="91440" bIns="45720" rtlCol="0"/>
          <a:lstStyle>
            <a:lvl1pPr algn="r">
              <a:defRPr sz="1200"/>
            </a:lvl1pPr>
          </a:lstStyle>
          <a:p>
            <a:fld id="{B1880394-5053-405B-BC9D-2BB177D2973A}" type="datetimeFigureOut">
              <a:rPr lang="en-GB" smtClean="0"/>
              <a:t>20/05/2025</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8"/>
            <a:ext cx="3037840" cy="4664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1440" tIns="45720" rIns="91440" bIns="45720" rtlCol="0" anchor="b"/>
          <a:lstStyle>
            <a:lvl1pPr algn="r">
              <a:defRPr sz="1200"/>
            </a:lvl1pPr>
          </a:lstStyle>
          <a:p>
            <a:fld id="{049496DC-871B-4236-992C-3E4C2084D19E}" type="slidenum">
              <a:rPr lang="en-GB" smtClean="0"/>
              <a:t>‹#›</a:t>
            </a:fld>
            <a:endParaRPr lang="en-GB"/>
          </a:p>
        </p:txBody>
      </p:sp>
    </p:spTree>
    <p:extLst>
      <p:ext uri="{BB962C8B-B14F-4D97-AF65-F5344CB8AC3E}">
        <p14:creationId xmlns:p14="http://schemas.microsoft.com/office/powerpoint/2010/main" val="3894862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49496DC-871B-4236-992C-3E4C2084D19E}" type="slidenum">
              <a:rPr lang="en-GB" smtClean="0"/>
              <a:t>2</a:t>
            </a:fld>
            <a:endParaRPr lang="en-GB"/>
          </a:p>
        </p:txBody>
      </p:sp>
    </p:spTree>
    <p:extLst>
      <p:ext uri="{BB962C8B-B14F-4D97-AF65-F5344CB8AC3E}">
        <p14:creationId xmlns:p14="http://schemas.microsoft.com/office/powerpoint/2010/main" val="518739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49496DC-871B-4236-992C-3E4C2084D19E}" type="slidenum">
              <a:rPr lang="en-GB" smtClean="0"/>
              <a:t>3</a:t>
            </a:fld>
            <a:endParaRPr lang="en-GB"/>
          </a:p>
        </p:txBody>
      </p:sp>
    </p:spTree>
    <p:extLst>
      <p:ext uri="{BB962C8B-B14F-4D97-AF65-F5344CB8AC3E}">
        <p14:creationId xmlns:p14="http://schemas.microsoft.com/office/powerpoint/2010/main" val="3121590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49496DC-871B-4236-992C-3E4C2084D19E}" type="slidenum">
              <a:rPr lang="en-GB" smtClean="0"/>
              <a:t>4</a:t>
            </a:fld>
            <a:endParaRPr lang="en-GB"/>
          </a:p>
        </p:txBody>
      </p:sp>
    </p:spTree>
    <p:extLst>
      <p:ext uri="{BB962C8B-B14F-4D97-AF65-F5344CB8AC3E}">
        <p14:creationId xmlns:p14="http://schemas.microsoft.com/office/powerpoint/2010/main" val="3258691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49496DC-871B-4236-992C-3E4C2084D19E}" type="slidenum">
              <a:rPr lang="en-GB" smtClean="0"/>
              <a:t>5</a:t>
            </a:fld>
            <a:endParaRPr lang="en-GB"/>
          </a:p>
        </p:txBody>
      </p:sp>
    </p:spTree>
    <p:extLst>
      <p:ext uri="{BB962C8B-B14F-4D97-AF65-F5344CB8AC3E}">
        <p14:creationId xmlns:p14="http://schemas.microsoft.com/office/powerpoint/2010/main" val="1643213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49496DC-871B-4236-992C-3E4C2084D19E}" type="slidenum">
              <a:rPr lang="en-GB" smtClean="0"/>
              <a:t>6</a:t>
            </a:fld>
            <a:endParaRPr lang="en-GB"/>
          </a:p>
        </p:txBody>
      </p:sp>
    </p:spTree>
    <p:extLst>
      <p:ext uri="{BB962C8B-B14F-4D97-AF65-F5344CB8AC3E}">
        <p14:creationId xmlns:p14="http://schemas.microsoft.com/office/powerpoint/2010/main" val="32705540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49496DC-871B-4236-992C-3E4C2084D19E}" type="slidenum">
              <a:rPr lang="en-GB" smtClean="0"/>
              <a:t>7</a:t>
            </a:fld>
            <a:endParaRPr lang="en-GB"/>
          </a:p>
        </p:txBody>
      </p:sp>
    </p:spTree>
    <p:extLst>
      <p:ext uri="{BB962C8B-B14F-4D97-AF65-F5344CB8AC3E}">
        <p14:creationId xmlns:p14="http://schemas.microsoft.com/office/powerpoint/2010/main" val="40763503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49496DC-871B-4236-992C-3E4C2084D19E}" type="slidenum">
              <a:rPr lang="en-GB" smtClean="0"/>
              <a:t>8</a:t>
            </a:fld>
            <a:endParaRPr lang="en-GB"/>
          </a:p>
        </p:txBody>
      </p:sp>
    </p:spTree>
    <p:extLst>
      <p:ext uri="{BB962C8B-B14F-4D97-AF65-F5344CB8AC3E}">
        <p14:creationId xmlns:p14="http://schemas.microsoft.com/office/powerpoint/2010/main" val="36967882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49496DC-871B-4236-992C-3E4C2084D19E}" type="slidenum">
              <a:rPr lang="en-GB" smtClean="0"/>
              <a:t>9</a:t>
            </a:fld>
            <a:endParaRPr lang="en-GB"/>
          </a:p>
        </p:txBody>
      </p:sp>
    </p:spTree>
    <p:extLst>
      <p:ext uri="{BB962C8B-B14F-4D97-AF65-F5344CB8AC3E}">
        <p14:creationId xmlns:p14="http://schemas.microsoft.com/office/powerpoint/2010/main" val="42103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3E62DA-51BF-9EDD-41D1-F8ABC7F262C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C0F4FE7-EB27-A689-B757-48F117BBF1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1E1348B-C807-278D-9BE4-D189D6555893}"/>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E979775B-B0C4-07E4-4654-EB5FF3CD14F0}"/>
              </a:ext>
            </a:extLst>
          </p:cNvPr>
          <p:cNvSpPr>
            <a:spLocks noGrp="1"/>
          </p:cNvSpPr>
          <p:nvPr>
            <p:ph type="sldNum" sz="quarter" idx="10"/>
          </p:nvPr>
        </p:nvSpPr>
        <p:spPr/>
        <p:txBody>
          <a:bodyPr/>
          <a:lstStyle/>
          <a:p>
            <a:fld id="{049496DC-871B-4236-992C-3E4C2084D19E}" type="slidenum">
              <a:rPr lang="en-GB" smtClean="0"/>
              <a:t>10</a:t>
            </a:fld>
            <a:endParaRPr lang="en-GB"/>
          </a:p>
        </p:txBody>
      </p:sp>
    </p:spTree>
    <p:extLst>
      <p:ext uri="{BB962C8B-B14F-4D97-AF65-F5344CB8AC3E}">
        <p14:creationId xmlns:p14="http://schemas.microsoft.com/office/powerpoint/2010/main" val="798658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5/20/2025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9F9A4-DA34-AF3C-3D4E-9FEF2526398B}"/>
              </a:ext>
            </a:extLst>
          </p:cNvPr>
          <p:cNvSpPr>
            <a:spLocks noGrp="1"/>
          </p:cNvSpPr>
          <p:nvPr>
            <p:ph type="ctrTitle"/>
          </p:nvPr>
        </p:nvSpPr>
        <p:spPr/>
        <p:txBody>
          <a:bodyPr/>
          <a:lstStyle/>
          <a:p>
            <a:r>
              <a:rPr lang="en-GB" dirty="0"/>
              <a:t>Welcome</a:t>
            </a:r>
          </a:p>
        </p:txBody>
      </p:sp>
      <p:sp>
        <p:nvSpPr>
          <p:cNvPr id="3" name="Subtitle 2">
            <a:extLst>
              <a:ext uri="{FF2B5EF4-FFF2-40B4-BE49-F238E27FC236}">
                <a16:creationId xmlns:a16="http://schemas.microsoft.com/office/drawing/2014/main" id="{1FB12B84-7AA8-C359-7F24-D4FCF5E5F3D3}"/>
              </a:ext>
            </a:extLst>
          </p:cNvPr>
          <p:cNvSpPr>
            <a:spLocks noGrp="1"/>
          </p:cNvSpPr>
          <p:nvPr>
            <p:ph type="subTitle" idx="1"/>
          </p:nvPr>
        </p:nvSpPr>
        <p:spPr/>
        <p:txBody>
          <a:bodyPr/>
          <a:lstStyle/>
          <a:p>
            <a:r>
              <a:rPr lang="en-GB" dirty="0"/>
              <a:t>Parental presentation on SRE</a:t>
            </a:r>
          </a:p>
        </p:txBody>
      </p:sp>
    </p:spTree>
    <p:extLst>
      <p:ext uri="{BB962C8B-B14F-4D97-AF65-F5344CB8AC3E}">
        <p14:creationId xmlns:p14="http://schemas.microsoft.com/office/powerpoint/2010/main" val="384957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EF37D7-D332-B028-8057-54075589869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8E5952-62AC-0A26-FFCC-05C229132610}"/>
              </a:ext>
            </a:extLst>
          </p:cNvPr>
          <p:cNvSpPr>
            <a:spLocks noGrp="1"/>
          </p:cNvSpPr>
          <p:nvPr>
            <p:ph type="title"/>
          </p:nvPr>
        </p:nvSpPr>
        <p:spPr/>
        <p:txBody>
          <a:bodyPr/>
          <a:lstStyle/>
          <a:p>
            <a:r>
              <a:rPr lang="en-GB" dirty="0"/>
              <a:t>Withdrawal</a:t>
            </a:r>
          </a:p>
        </p:txBody>
      </p:sp>
      <p:sp>
        <p:nvSpPr>
          <p:cNvPr id="3" name="Content Placeholder 2">
            <a:extLst>
              <a:ext uri="{FF2B5EF4-FFF2-40B4-BE49-F238E27FC236}">
                <a16:creationId xmlns:a16="http://schemas.microsoft.com/office/drawing/2014/main" id="{7DD22771-1EC1-60FB-23BD-4894A4D98E98}"/>
              </a:ext>
            </a:extLst>
          </p:cNvPr>
          <p:cNvSpPr>
            <a:spLocks noGrp="1"/>
          </p:cNvSpPr>
          <p:nvPr>
            <p:ph idx="1"/>
          </p:nvPr>
        </p:nvSpPr>
        <p:spPr/>
        <p:txBody>
          <a:bodyPr/>
          <a:lstStyle/>
          <a:p>
            <a:r>
              <a:rPr lang="en-US" dirty="0"/>
              <a:t>If you do not want your child to take part in some or all of the lessons on Sex Education, you can ask that they are withdrawn. At primary level, the head teacher must grant this request. </a:t>
            </a:r>
          </a:p>
          <a:p>
            <a:r>
              <a:rPr lang="en-US" dirty="0"/>
              <a:t>The Science curriculum in all maintained schools also includes content on human development, including reproduction, which there is no right to withdraw from.</a:t>
            </a:r>
            <a:endParaRPr lang="en-GB" dirty="0"/>
          </a:p>
        </p:txBody>
      </p:sp>
    </p:spTree>
    <p:extLst>
      <p:ext uri="{BB962C8B-B14F-4D97-AF65-F5344CB8AC3E}">
        <p14:creationId xmlns:p14="http://schemas.microsoft.com/office/powerpoint/2010/main" val="1961216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we teach SRE</a:t>
            </a:r>
          </a:p>
        </p:txBody>
      </p:sp>
      <p:sp>
        <p:nvSpPr>
          <p:cNvPr id="3" name="Content Placeholder 2"/>
          <p:cNvSpPr>
            <a:spLocks noGrp="1"/>
          </p:cNvSpPr>
          <p:nvPr>
            <p:ph idx="1"/>
          </p:nvPr>
        </p:nvSpPr>
        <p:spPr/>
        <p:txBody>
          <a:bodyPr>
            <a:normAutofit/>
          </a:bodyPr>
          <a:lstStyle/>
          <a:p>
            <a:r>
              <a:rPr lang="en-GB" dirty="0"/>
              <a:t>Relationships Education has been compulsory in key stages 1 and 2 from September 2019</a:t>
            </a:r>
          </a:p>
          <a:p>
            <a:r>
              <a:rPr lang="en-GB" dirty="0"/>
              <a:t>The DfE recommends that primary schools teach SRE in line with Science objectives around conception and birth which is part of the national curriculum for science.</a:t>
            </a:r>
          </a:p>
          <a:p>
            <a:r>
              <a:rPr lang="en-GB" dirty="0"/>
              <a:t>Elements of SRE are taught in Relationship Education order to prepare pupils with the information they need to understand human reproduction and in order to keep themselves safe. </a:t>
            </a:r>
          </a:p>
          <a:p>
            <a:r>
              <a:rPr lang="en-GB" dirty="0"/>
              <a:t>Prepares the children for the physical and emotional changes of puberty</a:t>
            </a:r>
          </a:p>
          <a:p>
            <a:endParaRPr lang="en-GB" dirty="0"/>
          </a:p>
        </p:txBody>
      </p:sp>
    </p:spTree>
    <p:extLst>
      <p:ext uri="{BB962C8B-B14F-4D97-AF65-F5344CB8AC3E}">
        <p14:creationId xmlns:p14="http://schemas.microsoft.com/office/powerpoint/2010/main" val="2360260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Primary Relationship Education </a:t>
            </a:r>
          </a:p>
        </p:txBody>
      </p:sp>
      <p:sp>
        <p:nvSpPr>
          <p:cNvPr id="3" name="Content Placeholder 2"/>
          <p:cNvSpPr>
            <a:spLocks noGrp="1"/>
          </p:cNvSpPr>
          <p:nvPr>
            <p:ph idx="1"/>
          </p:nvPr>
        </p:nvSpPr>
        <p:spPr/>
        <p:txBody>
          <a:bodyPr/>
          <a:lstStyle/>
          <a:p>
            <a:r>
              <a:rPr lang="en-GB" dirty="0"/>
              <a:t>The focus in primary school is on teaching the fundamental characteristics of positive relationships. </a:t>
            </a:r>
          </a:p>
          <a:p>
            <a:r>
              <a:rPr lang="en-GB" dirty="0"/>
              <a:t>Relationship education in primary should equip pupils to recognise and report abuse. Pupils should understand how to identify where boundaries have been violated, in all contexts, including online. </a:t>
            </a:r>
          </a:p>
          <a:p>
            <a:r>
              <a:rPr lang="en-GB" dirty="0"/>
              <a:t>Pupils will be taught about privacy and children’s rights over their own bodies. Pupils should know how to report concerns and seek advice. </a:t>
            </a:r>
          </a:p>
        </p:txBody>
      </p:sp>
    </p:spTree>
    <p:extLst>
      <p:ext uri="{BB962C8B-B14F-4D97-AF65-F5344CB8AC3E}">
        <p14:creationId xmlns:p14="http://schemas.microsoft.com/office/powerpoint/2010/main" val="1208346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Classroom practice</a:t>
            </a:r>
          </a:p>
        </p:txBody>
      </p:sp>
      <p:sp>
        <p:nvSpPr>
          <p:cNvPr id="3" name="Content Placeholder 2"/>
          <p:cNvSpPr>
            <a:spLocks noGrp="1"/>
          </p:cNvSpPr>
          <p:nvPr>
            <p:ph idx="1"/>
          </p:nvPr>
        </p:nvSpPr>
        <p:spPr/>
        <p:txBody>
          <a:bodyPr/>
          <a:lstStyle/>
          <a:p>
            <a:r>
              <a:rPr lang="en-GB" dirty="0"/>
              <a:t>SRE is taught in Second half of the Summer Term.</a:t>
            </a:r>
          </a:p>
          <a:p>
            <a:r>
              <a:rPr lang="en-GB" dirty="0"/>
              <a:t>Taught in class groups.</a:t>
            </a:r>
          </a:p>
          <a:p>
            <a:r>
              <a:rPr lang="en-GB" dirty="0"/>
              <a:t>Ground rules: respect, listening, not asking personal questions, not making assumptions about other people, having the right to pass if you do not wish to comment.</a:t>
            </a:r>
          </a:p>
          <a:p>
            <a:r>
              <a:rPr lang="en-GB" dirty="0"/>
              <a:t>What is discussed stays in the room, but if concerned about a child’s well-being, we would inform the designated safeguarding lead as per safeguarding policy.</a:t>
            </a:r>
          </a:p>
        </p:txBody>
      </p:sp>
    </p:spTree>
    <p:extLst>
      <p:ext uri="{BB962C8B-B14F-4D97-AF65-F5344CB8AC3E}">
        <p14:creationId xmlns:p14="http://schemas.microsoft.com/office/powerpoint/2010/main" val="1258288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4FA4F6F-A0FB-B3A0-B190-DE83670EE0F0}"/>
              </a:ext>
            </a:extLst>
          </p:cNvPr>
          <p:cNvPicPr>
            <a:picLocks noChangeAspect="1"/>
          </p:cNvPicPr>
          <p:nvPr/>
        </p:nvPicPr>
        <p:blipFill>
          <a:blip r:embed="rId3"/>
          <a:stretch>
            <a:fillRect/>
          </a:stretch>
        </p:blipFill>
        <p:spPr>
          <a:xfrm>
            <a:off x="442713" y="522402"/>
            <a:ext cx="5173052" cy="5813195"/>
          </a:xfrm>
          <a:prstGeom prst="rect">
            <a:avLst/>
          </a:prstGeom>
        </p:spPr>
      </p:pic>
      <p:pic>
        <p:nvPicPr>
          <p:cNvPr id="5" name="Picture 4">
            <a:extLst>
              <a:ext uri="{FF2B5EF4-FFF2-40B4-BE49-F238E27FC236}">
                <a16:creationId xmlns:a16="http://schemas.microsoft.com/office/drawing/2014/main" id="{7A75C4EB-301A-78DE-B3FC-D8774AAFD8A4}"/>
              </a:ext>
            </a:extLst>
          </p:cNvPr>
          <p:cNvPicPr>
            <a:picLocks noChangeAspect="1"/>
          </p:cNvPicPr>
          <p:nvPr/>
        </p:nvPicPr>
        <p:blipFill>
          <a:blip r:embed="rId4"/>
          <a:stretch>
            <a:fillRect/>
          </a:stretch>
        </p:blipFill>
        <p:spPr>
          <a:xfrm>
            <a:off x="6062079" y="538730"/>
            <a:ext cx="5173052" cy="5902140"/>
          </a:xfrm>
          <a:prstGeom prst="rect">
            <a:avLst/>
          </a:prstGeom>
        </p:spPr>
      </p:pic>
    </p:spTree>
    <p:extLst>
      <p:ext uri="{BB962C8B-B14F-4D97-AF65-F5344CB8AC3E}">
        <p14:creationId xmlns:p14="http://schemas.microsoft.com/office/powerpoint/2010/main" val="1060935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139C137-0A23-E324-3B20-0BCCF8102586}"/>
              </a:ext>
            </a:extLst>
          </p:cNvPr>
          <p:cNvPicPr>
            <a:picLocks noChangeAspect="1"/>
          </p:cNvPicPr>
          <p:nvPr/>
        </p:nvPicPr>
        <p:blipFill>
          <a:blip r:embed="rId3"/>
          <a:stretch>
            <a:fillRect/>
          </a:stretch>
        </p:blipFill>
        <p:spPr>
          <a:xfrm>
            <a:off x="362964" y="1458269"/>
            <a:ext cx="11466071" cy="3941462"/>
          </a:xfrm>
          <a:prstGeom prst="rect">
            <a:avLst/>
          </a:prstGeom>
        </p:spPr>
      </p:pic>
    </p:spTree>
    <p:extLst>
      <p:ext uri="{BB962C8B-B14F-4D97-AF65-F5344CB8AC3E}">
        <p14:creationId xmlns:p14="http://schemas.microsoft.com/office/powerpoint/2010/main" val="3874565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A5EC2E-3A0F-1F00-AF7E-9366FE2F6BC4}"/>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3A31E9E6-C8F1-39B2-461E-6E1C1275ED35}"/>
              </a:ext>
            </a:extLst>
          </p:cNvPr>
          <p:cNvPicPr>
            <a:picLocks noChangeAspect="1"/>
          </p:cNvPicPr>
          <p:nvPr/>
        </p:nvPicPr>
        <p:blipFill>
          <a:blip r:embed="rId3"/>
          <a:stretch>
            <a:fillRect/>
          </a:stretch>
        </p:blipFill>
        <p:spPr>
          <a:xfrm>
            <a:off x="177480" y="720353"/>
            <a:ext cx="11823172" cy="3818989"/>
          </a:xfrm>
          <a:prstGeom prst="rect">
            <a:avLst/>
          </a:prstGeom>
        </p:spPr>
      </p:pic>
    </p:spTree>
    <p:extLst>
      <p:ext uri="{BB962C8B-B14F-4D97-AF65-F5344CB8AC3E}">
        <p14:creationId xmlns:p14="http://schemas.microsoft.com/office/powerpoint/2010/main" val="589933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96DD11-DD02-2387-C73F-085CEF25131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7085738-4D06-7013-92C1-9FA26E22CC77}"/>
              </a:ext>
            </a:extLst>
          </p:cNvPr>
          <p:cNvSpPr txBox="1"/>
          <p:nvPr/>
        </p:nvSpPr>
        <p:spPr>
          <a:xfrm>
            <a:off x="0" y="1387930"/>
            <a:ext cx="12410770" cy="3816429"/>
          </a:xfrm>
          <a:prstGeom prst="rect">
            <a:avLst/>
          </a:prstGeom>
          <a:noFill/>
        </p:spPr>
        <p:txBody>
          <a:bodyPr wrap="none" rtlCol="0">
            <a:spAutoFit/>
          </a:bodyPr>
          <a:lstStyle/>
          <a:p>
            <a:r>
              <a:rPr lang="en-GB" sz="2800" dirty="0"/>
              <a:t>Year 5</a:t>
            </a:r>
          </a:p>
          <a:p>
            <a:endParaRPr lang="en-GB" sz="2800" dirty="0"/>
          </a:p>
          <a:p>
            <a:pPr marL="457200" indent="-457200">
              <a:buFont typeface="Arial" panose="020B0604020202020204" pitchFamily="34" charset="0"/>
              <a:buChar char="•"/>
            </a:pPr>
            <a:r>
              <a:rPr lang="en-GB" sz="2800" dirty="0"/>
              <a:t>Introduction of the term ‘puberty’ and the main changes which occur.</a:t>
            </a:r>
          </a:p>
          <a:p>
            <a:pPr marL="457200" indent="-457200">
              <a:buFont typeface="Arial" panose="020B0604020202020204" pitchFamily="34" charset="0"/>
              <a:buChar char="•"/>
            </a:pPr>
            <a:r>
              <a:rPr lang="en-GB" sz="2800" dirty="0"/>
              <a:t>The importance of keeping clean and the products that can help us.</a:t>
            </a:r>
          </a:p>
          <a:p>
            <a:pPr marL="457200" indent="-457200">
              <a:buFont typeface="Arial" panose="020B0604020202020204" pitchFamily="34" charset="0"/>
              <a:buChar char="•"/>
            </a:pPr>
            <a:r>
              <a:rPr lang="en-GB" sz="2800" dirty="0"/>
              <a:t>Emotional changes that the children will face during puberty.</a:t>
            </a:r>
          </a:p>
          <a:p>
            <a:pPr marL="457200" indent="-457200">
              <a:buFont typeface="Arial" panose="020B0604020202020204" pitchFamily="34" charset="0"/>
              <a:buChar char="•"/>
            </a:pPr>
            <a:r>
              <a:rPr lang="en-GB" sz="2800" dirty="0"/>
              <a:t>The use of scientific vocabulary to understand the functions of genitalia.</a:t>
            </a:r>
          </a:p>
          <a:p>
            <a:pPr marL="457200" indent="-457200">
              <a:buFont typeface="Arial" panose="020B0604020202020204" pitchFamily="34" charset="0"/>
              <a:buChar char="•"/>
            </a:pPr>
            <a:r>
              <a:rPr lang="en-GB" sz="2800" dirty="0"/>
              <a:t>An understanding of the menstrual cycle.</a:t>
            </a:r>
          </a:p>
          <a:p>
            <a:pPr marL="457200" indent="-457200">
              <a:buFont typeface="Arial" panose="020B0604020202020204" pitchFamily="34" charset="0"/>
              <a:buChar char="•"/>
            </a:pPr>
            <a:r>
              <a:rPr lang="en-GB" sz="2800" dirty="0"/>
              <a:t>Puberty changes for boys and girls.</a:t>
            </a:r>
          </a:p>
          <a:p>
            <a:endParaRPr lang="en-GB" dirty="0"/>
          </a:p>
        </p:txBody>
      </p:sp>
    </p:spTree>
    <p:extLst>
      <p:ext uri="{BB962C8B-B14F-4D97-AF65-F5344CB8AC3E}">
        <p14:creationId xmlns:p14="http://schemas.microsoft.com/office/powerpoint/2010/main" val="3342606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D4E2DD-F2CB-BA1C-4C03-6AF1B510984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2ADB741F-611E-29B2-320A-B0769CDDD3B0}"/>
              </a:ext>
            </a:extLst>
          </p:cNvPr>
          <p:cNvSpPr txBox="1"/>
          <p:nvPr/>
        </p:nvSpPr>
        <p:spPr>
          <a:xfrm>
            <a:off x="87148" y="1469572"/>
            <a:ext cx="12104852" cy="3539430"/>
          </a:xfrm>
          <a:prstGeom prst="rect">
            <a:avLst/>
          </a:prstGeom>
          <a:noFill/>
        </p:spPr>
        <p:txBody>
          <a:bodyPr wrap="none" rtlCol="0">
            <a:spAutoFit/>
          </a:bodyPr>
          <a:lstStyle/>
          <a:p>
            <a:r>
              <a:rPr lang="en-GB" sz="2800" dirty="0"/>
              <a:t>Year 6</a:t>
            </a:r>
          </a:p>
          <a:p>
            <a:endParaRPr lang="en-GB" sz="2800" dirty="0"/>
          </a:p>
          <a:p>
            <a:pPr marL="457200" indent="-457200">
              <a:buFont typeface="Arial" panose="020B0604020202020204" pitchFamily="34" charset="0"/>
              <a:buChar char="•"/>
            </a:pPr>
            <a:r>
              <a:rPr lang="en-GB" sz="2800" dirty="0"/>
              <a:t>Getting children to think about what constitutes a loving relationship.</a:t>
            </a:r>
          </a:p>
          <a:p>
            <a:pPr marL="457200" indent="-457200">
              <a:buFont typeface="Arial" panose="020B0604020202020204" pitchFamily="34" charset="0"/>
              <a:buChar char="•"/>
            </a:pPr>
            <a:r>
              <a:rPr lang="en-GB" sz="2800" dirty="0"/>
              <a:t>Develop an understanding of what attraction is.</a:t>
            </a:r>
          </a:p>
          <a:p>
            <a:pPr marL="457200" indent="-457200">
              <a:buFont typeface="Arial" panose="020B0604020202020204" pitchFamily="34" charset="0"/>
              <a:buChar char="•"/>
            </a:pPr>
            <a:r>
              <a:rPr lang="en-GB" sz="2800" dirty="0"/>
              <a:t>Making it clear to children so they understand the concept of consent.</a:t>
            </a:r>
          </a:p>
          <a:p>
            <a:pPr marL="457200" indent="-457200">
              <a:buFont typeface="Arial" panose="020B0604020202020204" pitchFamily="34" charset="0"/>
              <a:buChar char="•"/>
            </a:pPr>
            <a:r>
              <a:rPr lang="en-GB" sz="2800" dirty="0"/>
              <a:t>Children can make their own choices about their bodies and behaviour.</a:t>
            </a:r>
          </a:p>
          <a:p>
            <a:pPr marL="457200" indent="-457200">
              <a:buFont typeface="Arial" panose="020B0604020202020204" pitchFamily="34" charset="0"/>
              <a:buChar char="•"/>
            </a:pPr>
            <a:r>
              <a:rPr lang="en-GB" sz="2800" dirty="0"/>
              <a:t>An understanding of sexual intercourse  including contraception.</a:t>
            </a:r>
          </a:p>
          <a:p>
            <a:pPr marL="457200" indent="-457200">
              <a:buFont typeface="Arial" panose="020B0604020202020204" pitchFamily="34" charset="0"/>
              <a:buChar char="•"/>
            </a:pPr>
            <a:r>
              <a:rPr lang="en-GB" sz="2800" dirty="0"/>
              <a:t>What happens during pregnancy?</a:t>
            </a:r>
          </a:p>
        </p:txBody>
      </p:sp>
    </p:spTree>
    <p:extLst>
      <p:ext uri="{BB962C8B-B14F-4D97-AF65-F5344CB8AC3E}">
        <p14:creationId xmlns:p14="http://schemas.microsoft.com/office/powerpoint/2010/main" val="189456187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5094</TotalTime>
  <Words>444</Words>
  <Application>Microsoft Office PowerPoint</Application>
  <PresentationFormat>Widescreen</PresentationFormat>
  <Paragraphs>44</Paragraphs>
  <Slides>10</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Trebuchet MS</vt:lpstr>
      <vt:lpstr>Wingdings 3</vt:lpstr>
      <vt:lpstr>Facet</vt:lpstr>
      <vt:lpstr>Welcome</vt:lpstr>
      <vt:lpstr>Why we teach SRE</vt:lpstr>
      <vt:lpstr>Primary Relationship Education </vt:lpstr>
      <vt:lpstr>Classroom practice</vt:lpstr>
      <vt:lpstr>PowerPoint Presentation</vt:lpstr>
      <vt:lpstr>PowerPoint Presentation</vt:lpstr>
      <vt:lpstr>PowerPoint Presentation</vt:lpstr>
      <vt:lpstr>PowerPoint Presentation</vt:lpstr>
      <vt:lpstr>PowerPoint Presentation</vt:lpstr>
      <vt:lpstr>Withdrawal</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A Martin</dc:creator>
  <cp:lastModifiedBy>Michael Walsh</cp:lastModifiedBy>
  <cp:revision>35</cp:revision>
  <cp:lastPrinted>2025-05-20T12:59:30Z</cp:lastPrinted>
  <dcterms:created xsi:type="dcterms:W3CDTF">2022-05-24T14:48:53Z</dcterms:created>
  <dcterms:modified xsi:type="dcterms:W3CDTF">2025-05-20T13:04:21Z</dcterms:modified>
</cp:coreProperties>
</file>